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97" r:id="rId5"/>
    <p:sldMasterId id="2147483728" r:id="rId6"/>
  </p:sldMasterIdLst>
  <p:notesMasterIdLst>
    <p:notesMasterId r:id="rId41"/>
  </p:notesMasterIdLst>
  <p:handoutMasterIdLst>
    <p:handoutMasterId r:id="rId42"/>
  </p:handoutMasterIdLst>
  <p:sldIdLst>
    <p:sldId id="296" r:id="rId7"/>
    <p:sldId id="297" r:id="rId8"/>
    <p:sldId id="300" r:id="rId9"/>
    <p:sldId id="258" r:id="rId10"/>
    <p:sldId id="259" r:id="rId11"/>
    <p:sldId id="260" r:id="rId12"/>
    <p:sldId id="261" r:id="rId13"/>
    <p:sldId id="262" r:id="rId14"/>
    <p:sldId id="263" r:id="rId15"/>
    <p:sldId id="264" r:id="rId16"/>
    <p:sldId id="265" r:id="rId17"/>
    <p:sldId id="266" r:id="rId18"/>
    <p:sldId id="267" r:id="rId19"/>
    <p:sldId id="269" r:id="rId20"/>
    <p:sldId id="270" r:id="rId21"/>
    <p:sldId id="271" r:id="rId22"/>
    <p:sldId id="272" r:id="rId23"/>
    <p:sldId id="273" r:id="rId24"/>
    <p:sldId id="274" r:id="rId25"/>
    <p:sldId id="275" r:id="rId26"/>
    <p:sldId id="276" r:id="rId27"/>
    <p:sldId id="278" r:id="rId28"/>
    <p:sldId id="279" r:id="rId29"/>
    <p:sldId id="280" r:id="rId30"/>
    <p:sldId id="281" r:id="rId31"/>
    <p:sldId id="282" r:id="rId32"/>
    <p:sldId id="283" r:id="rId33"/>
    <p:sldId id="284" r:id="rId34"/>
    <p:sldId id="286" r:id="rId35"/>
    <p:sldId id="287" r:id="rId36"/>
    <p:sldId id="288" r:id="rId37"/>
    <p:sldId id="289" r:id="rId38"/>
    <p:sldId id="290" r:id="rId39"/>
    <p:sldId id="301" r:id="rId4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169"/>
    <a:srgbClr val="123E64"/>
    <a:srgbClr val="FF8641"/>
    <a:srgbClr val="149089"/>
    <a:srgbClr val="111111"/>
    <a:srgbClr val="CA0078"/>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2" autoAdjust="0"/>
    <p:restoredTop sz="94618" autoAdjust="0"/>
  </p:normalViewPr>
  <p:slideViewPr>
    <p:cSldViewPr snapToObjects="1">
      <p:cViewPr varScale="1">
        <p:scale>
          <a:sx n="127" d="100"/>
          <a:sy n="127" d="100"/>
        </p:scale>
        <p:origin x="60" y="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8F671D-7388-460D-B08A-9AB07EE56EE3}" type="doc">
      <dgm:prSet loTypeId="urn:microsoft.com/office/officeart/2005/8/layout/cycle8" loCatId="cycle" qsTypeId="urn:microsoft.com/office/officeart/2005/8/quickstyle/3d4" qsCatId="3D" csTypeId="urn:microsoft.com/office/officeart/2005/8/colors/accent1_2" csCatId="accent1" phldr="1"/>
      <dgm:spPr/>
    </dgm:pt>
    <dgm:pt modelId="{8138B7F2-F047-4661-AB5A-E000685DDB20}">
      <dgm:prSet phldrT="[Text]" custT="1"/>
      <dgm:spPr/>
      <dgm:t>
        <a:bodyPr/>
        <a:lstStyle/>
        <a:p>
          <a:r>
            <a:rPr lang="en-US" sz="2800" dirty="0">
              <a:latin typeface="+mj-lt"/>
            </a:rPr>
            <a:t>Recipe</a:t>
          </a:r>
          <a:endParaRPr lang="en-US" sz="3600" dirty="0">
            <a:latin typeface="+mj-lt"/>
          </a:endParaRPr>
        </a:p>
      </dgm:t>
    </dgm:pt>
    <dgm:pt modelId="{8DFB9B36-0F8E-4F76-B82E-5309632ADF2C}" type="parTrans" cxnId="{C4FD9323-E106-4014-B354-EBDF3A0DE3F5}">
      <dgm:prSet/>
      <dgm:spPr/>
      <dgm:t>
        <a:bodyPr/>
        <a:lstStyle/>
        <a:p>
          <a:endParaRPr lang="en-US"/>
        </a:p>
      </dgm:t>
    </dgm:pt>
    <dgm:pt modelId="{FB11C220-BF44-47F3-85CE-350919726F48}" type="sibTrans" cxnId="{C4FD9323-E106-4014-B354-EBDF3A0DE3F5}">
      <dgm:prSet/>
      <dgm:spPr/>
      <dgm:t>
        <a:bodyPr/>
        <a:lstStyle/>
        <a:p>
          <a:endParaRPr lang="en-US"/>
        </a:p>
      </dgm:t>
    </dgm:pt>
    <dgm:pt modelId="{98A75A4F-CD92-4F1B-8C95-6E49138DE7FB}">
      <dgm:prSet phldrT="[Text]" custT="1"/>
      <dgm:spPr/>
      <dgm:t>
        <a:bodyPr/>
        <a:lstStyle/>
        <a:p>
          <a:r>
            <a:rPr lang="en-US" sz="2800" dirty="0">
              <a:latin typeface="+mj-lt"/>
            </a:rPr>
            <a:t>Bake</a:t>
          </a:r>
          <a:endParaRPr lang="en-US" sz="3600" dirty="0">
            <a:latin typeface="+mj-lt"/>
          </a:endParaRPr>
        </a:p>
      </dgm:t>
    </dgm:pt>
    <dgm:pt modelId="{84C83101-F9DF-4C86-B64C-792D5BF620E8}" type="parTrans" cxnId="{D12D0891-9325-4F94-A355-DE9E93A3F1AF}">
      <dgm:prSet/>
      <dgm:spPr/>
      <dgm:t>
        <a:bodyPr/>
        <a:lstStyle/>
        <a:p>
          <a:endParaRPr lang="en-US"/>
        </a:p>
      </dgm:t>
    </dgm:pt>
    <dgm:pt modelId="{5FB489CB-3072-470F-A48F-3B34B8CD8B49}" type="sibTrans" cxnId="{D12D0891-9325-4F94-A355-DE9E93A3F1AF}">
      <dgm:prSet/>
      <dgm:spPr/>
      <dgm:t>
        <a:bodyPr/>
        <a:lstStyle/>
        <a:p>
          <a:endParaRPr lang="en-US"/>
        </a:p>
      </dgm:t>
    </dgm:pt>
    <dgm:pt modelId="{F0185110-A0BD-4DAB-B527-08B13CC56937}">
      <dgm:prSet phldrT="[Text]" custT="1"/>
      <dgm:spPr/>
      <dgm:t>
        <a:bodyPr/>
        <a:lstStyle/>
        <a:p>
          <a:r>
            <a:rPr lang="en-US" sz="2800" dirty="0">
              <a:latin typeface="+mj-lt"/>
            </a:rPr>
            <a:t>Deliver</a:t>
          </a:r>
          <a:endParaRPr lang="en-US" sz="3600" dirty="0">
            <a:latin typeface="+mj-lt"/>
          </a:endParaRPr>
        </a:p>
      </dgm:t>
    </dgm:pt>
    <dgm:pt modelId="{30106759-9FC8-4BFA-B47D-447618FA5876}" type="parTrans" cxnId="{91147531-A3C7-43D4-B4EF-AB12AE1DC978}">
      <dgm:prSet/>
      <dgm:spPr/>
      <dgm:t>
        <a:bodyPr/>
        <a:lstStyle/>
        <a:p>
          <a:endParaRPr lang="en-US"/>
        </a:p>
      </dgm:t>
    </dgm:pt>
    <dgm:pt modelId="{6199457C-74E4-4045-AC54-A6EF766174C5}" type="sibTrans" cxnId="{91147531-A3C7-43D4-B4EF-AB12AE1DC978}">
      <dgm:prSet/>
      <dgm:spPr/>
      <dgm:t>
        <a:bodyPr/>
        <a:lstStyle/>
        <a:p>
          <a:endParaRPr lang="en-US"/>
        </a:p>
      </dgm:t>
    </dgm:pt>
    <dgm:pt modelId="{770B7D21-6F3E-472C-965A-1D2558284115}">
      <dgm:prSet phldrT="[Text]" custT="1"/>
      <dgm:spPr/>
      <dgm:t>
        <a:bodyPr/>
        <a:lstStyle/>
        <a:p>
          <a:r>
            <a:rPr lang="en-US" sz="2800" dirty="0">
              <a:latin typeface="+mj-lt"/>
            </a:rPr>
            <a:t>Enjoy</a:t>
          </a:r>
          <a:endParaRPr lang="en-US" sz="3600" dirty="0">
            <a:latin typeface="+mj-lt"/>
          </a:endParaRPr>
        </a:p>
      </dgm:t>
    </dgm:pt>
    <dgm:pt modelId="{A3CF4D3A-F59B-47E9-8554-DEBA999DE6EC}" type="parTrans" cxnId="{C7A9AEE0-76EF-4B5D-A519-1C78A005F64A}">
      <dgm:prSet/>
      <dgm:spPr/>
      <dgm:t>
        <a:bodyPr/>
        <a:lstStyle/>
        <a:p>
          <a:endParaRPr lang="en-US"/>
        </a:p>
      </dgm:t>
    </dgm:pt>
    <dgm:pt modelId="{7026EE13-138F-48DD-BFD2-9818BBA1450B}" type="sibTrans" cxnId="{C7A9AEE0-76EF-4B5D-A519-1C78A005F64A}">
      <dgm:prSet/>
      <dgm:spPr/>
      <dgm:t>
        <a:bodyPr/>
        <a:lstStyle/>
        <a:p>
          <a:endParaRPr lang="en-US"/>
        </a:p>
      </dgm:t>
    </dgm:pt>
    <dgm:pt modelId="{8884834A-5972-444D-BEB6-56D79EB49C1E}" type="pres">
      <dgm:prSet presAssocID="{878F671D-7388-460D-B08A-9AB07EE56EE3}" presName="compositeShape" presStyleCnt="0">
        <dgm:presLayoutVars>
          <dgm:chMax val="7"/>
          <dgm:dir/>
          <dgm:resizeHandles val="exact"/>
        </dgm:presLayoutVars>
      </dgm:prSet>
      <dgm:spPr/>
    </dgm:pt>
    <dgm:pt modelId="{28C38A7B-E2C4-4EA5-A9B6-DCFFF59FDF68}" type="pres">
      <dgm:prSet presAssocID="{878F671D-7388-460D-B08A-9AB07EE56EE3}" presName="wedge1" presStyleLbl="node1" presStyleIdx="0" presStyleCnt="4"/>
      <dgm:spPr/>
    </dgm:pt>
    <dgm:pt modelId="{BAF1152C-D4C7-4F8B-878E-48EF8E68FE41}" type="pres">
      <dgm:prSet presAssocID="{878F671D-7388-460D-B08A-9AB07EE56EE3}" presName="dummy1a" presStyleCnt="0"/>
      <dgm:spPr/>
    </dgm:pt>
    <dgm:pt modelId="{0DFCA92D-65AE-4434-9090-AB71F143DF72}" type="pres">
      <dgm:prSet presAssocID="{878F671D-7388-460D-B08A-9AB07EE56EE3}" presName="dummy1b" presStyleCnt="0"/>
      <dgm:spPr/>
    </dgm:pt>
    <dgm:pt modelId="{AB6C1BE3-F740-42F6-AA29-8624AC7A4B56}" type="pres">
      <dgm:prSet presAssocID="{878F671D-7388-460D-B08A-9AB07EE56EE3}" presName="wedge1Tx" presStyleLbl="node1" presStyleIdx="0" presStyleCnt="4">
        <dgm:presLayoutVars>
          <dgm:chMax val="0"/>
          <dgm:chPref val="0"/>
          <dgm:bulletEnabled val="1"/>
        </dgm:presLayoutVars>
      </dgm:prSet>
      <dgm:spPr/>
    </dgm:pt>
    <dgm:pt modelId="{5858727A-F885-4CED-8D48-2B5470C5FCA7}" type="pres">
      <dgm:prSet presAssocID="{878F671D-7388-460D-B08A-9AB07EE56EE3}" presName="wedge2" presStyleLbl="node1" presStyleIdx="1" presStyleCnt="4"/>
      <dgm:spPr/>
    </dgm:pt>
    <dgm:pt modelId="{5C6FA5AF-4AEC-49DF-9C39-F7216716A70E}" type="pres">
      <dgm:prSet presAssocID="{878F671D-7388-460D-B08A-9AB07EE56EE3}" presName="dummy2a" presStyleCnt="0"/>
      <dgm:spPr/>
    </dgm:pt>
    <dgm:pt modelId="{F57096F2-D8BC-40E8-AA79-323FB7BBF6E5}" type="pres">
      <dgm:prSet presAssocID="{878F671D-7388-460D-B08A-9AB07EE56EE3}" presName="dummy2b" presStyleCnt="0"/>
      <dgm:spPr/>
    </dgm:pt>
    <dgm:pt modelId="{E25D1FC4-E5B3-4C74-B5D1-FF7D7F72935F}" type="pres">
      <dgm:prSet presAssocID="{878F671D-7388-460D-B08A-9AB07EE56EE3}" presName="wedge2Tx" presStyleLbl="node1" presStyleIdx="1" presStyleCnt="4">
        <dgm:presLayoutVars>
          <dgm:chMax val="0"/>
          <dgm:chPref val="0"/>
          <dgm:bulletEnabled val="1"/>
        </dgm:presLayoutVars>
      </dgm:prSet>
      <dgm:spPr/>
    </dgm:pt>
    <dgm:pt modelId="{40A7D876-FB3D-4962-A08D-B88E964EEAB4}" type="pres">
      <dgm:prSet presAssocID="{878F671D-7388-460D-B08A-9AB07EE56EE3}" presName="wedge3" presStyleLbl="node1" presStyleIdx="2" presStyleCnt="4"/>
      <dgm:spPr/>
    </dgm:pt>
    <dgm:pt modelId="{7333EFF5-C08C-4653-9E82-A5541BD331F5}" type="pres">
      <dgm:prSet presAssocID="{878F671D-7388-460D-B08A-9AB07EE56EE3}" presName="dummy3a" presStyleCnt="0"/>
      <dgm:spPr/>
    </dgm:pt>
    <dgm:pt modelId="{A8DA2365-28FA-477C-BF58-E1A6D43327B4}" type="pres">
      <dgm:prSet presAssocID="{878F671D-7388-460D-B08A-9AB07EE56EE3}" presName="dummy3b" presStyleCnt="0"/>
      <dgm:spPr/>
    </dgm:pt>
    <dgm:pt modelId="{5C5E69DE-1871-41BA-95F9-8EDAFA084387}" type="pres">
      <dgm:prSet presAssocID="{878F671D-7388-460D-B08A-9AB07EE56EE3}" presName="wedge3Tx" presStyleLbl="node1" presStyleIdx="2" presStyleCnt="4">
        <dgm:presLayoutVars>
          <dgm:chMax val="0"/>
          <dgm:chPref val="0"/>
          <dgm:bulletEnabled val="1"/>
        </dgm:presLayoutVars>
      </dgm:prSet>
      <dgm:spPr/>
    </dgm:pt>
    <dgm:pt modelId="{2D616525-1996-4646-BB3D-B07DF4EC61AA}" type="pres">
      <dgm:prSet presAssocID="{878F671D-7388-460D-B08A-9AB07EE56EE3}" presName="wedge4" presStyleLbl="node1" presStyleIdx="3" presStyleCnt="4"/>
      <dgm:spPr/>
    </dgm:pt>
    <dgm:pt modelId="{8327C9F6-514F-4CD8-827B-5955FB139A53}" type="pres">
      <dgm:prSet presAssocID="{878F671D-7388-460D-B08A-9AB07EE56EE3}" presName="dummy4a" presStyleCnt="0"/>
      <dgm:spPr/>
    </dgm:pt>
    <dgm:pt modelId="{2E011C9E-5567-4687-8EB9-2C9E1B13E302}" type="pres">
      <dgm:prSet presAssocID="{878F671D-7388-460D-B08A-9AB07EE56EE3}" presName="dummy4b" presStyleCnt="0"/>
      <dgm:spPr/>
    </dgm:pt>
    <dgm:pt modelId="{D17654D5-0780-4CCF-814C-5992D5F72324}" type="pres">
      <dgm:prSet presAssocID="{878F671D-7388-460D-B08A-9AB07EE56EE3}" presName="wedge4Tx" presStyleLbl="node1" presStyleIdx="3" presStyleCnt="4">
        <dgm:presLayoutVars>
          <dgm:chMax val="0"/>
          <dgm:chPref val="0"/>
          <dgm:bulletEnabled val="1"/>
        </dgm:presLayoutVars>
      </dgm:prSet>
      <dgm:spPr/>
    </dgm:pt>
    <dgm:pt modelId="{E58A84F9-8E65-4D9C-AC2E-27B6647448CD}" type="pres">
      <dgm:prSet presAssocID="{FB11C220-BF44-47F3-85CE-350919726F48}" presName="arrowWedge1" presStyleLbl="fgSibTrans2D1" presStyleIdx="0" presStyleCnt="4"/>
      <dgm:spPr/>
    </dgm:pt>
    <dgm:pt modelId="{92B491A4-980B-4279-8AC2-C0A3380774DD}" type="pres">
      <dgm:prSet presAssocID="{5FB489CB-3072-470F-A48F-3B34B8CD8B49}" presName="arrowWedge2" presStyleLbl="fgSibTrans2D1" presStyleIdx="1" presStyleCnt="4"/>
      <dgm:spPr/>
    </dgm:pt>
    <dgm:pt modelId="{7469FBEB-F61E-4129-BCA1-15A73BCF973A}" type="pres">
      <dgm:prSet presAssocID="{6199457C-74E4-4045-AC54-A6EF766174C5}" presName="arrowWedge3" presStyleLbl="fgSibTrans2D1" presStyleIdx="2" presStyleCnt="4"/>
      <dgm:spPr/>
    </dgm:pt>
    <dgm:pt modelId="{7A4AAF30-6A0F-4E5A-A740-6C5F7CC7461D}" type="pres">
      <dgm:prSet presAssocID="{7026EE13-138F-48DD-BFD2-9818BBA1450B}" presName="arrowWedge4" presStyleLbl="fgSibTrans2D1" presStyleIdx="3" presStyleCnt="4"/>
      <dgm:spPr/>
    </dgm:pt>
  </dgm:ptLst>
  <dgm:cxnLst>
    <dgm:cxn modelId="{D79D3215-1DE9-4AD3-850E-F83BCD940C69}" type="presOf" srcId="{F0185110-A0BD-4DAB-B527-08B13CC56937}" destId="{40A7D876-FB3D-4962-A08D-B88E964EEAB4}" srcOrd="0" destOrd="0" presId="urn:microsoft.com/office/officeart/2005/8/layout/cycle8"/>
    <dgm:cxn modelId="{C4FD9323-E106-4014-B354-EBDF3A0DE3F5}" srcId="{878F671D-7388-460D-B08A-9AB07EE56EE3}" destId="{8138B7F2-F047-4661-AB5A-E000685DDB20}" srcOrd="0" destOrd="0" parTransId="{8DFB9B36-0F8E-4F76-B82E-5309632ADF2C}" sibTransId="{FB11C220-BF44-47F3-85CE-350919726F48}"/>
    <dgm:cxn modelId="{131BE227-392A-4A1A-AC0E-BC6A873B7909}" type="presOf" srcId="{770B7D21-6F3E-472C-965A-1D2558284115}" destId="{2D616525-1996-4646-BB3D-B07DF4EC61AA}" srcOrd="0" destOrd="0" presId="urn:microsoft.com/office/officeart/2005/8/layout/cycle8"/>
    <dgm:cxn modelId="{91147531-A3C7-43D4-B4EF-AB12AE1DC978}" srcId="{878F671D-7388-460D-B08A-9AB07EE56EE3}" destId="{F0185110-A0BD-4DAB-B527-08B13CC56937}" srcOrd="2" destOrd="0" parTransId="{30106759-9FC8-4BFA-B47D-447618FA5876}" sibTransId="{6199457C-74E4-4045-AC54-A6EF766174C5}"/>
    <dgm:cxn modelId="{E85C0C45-71A3-49E0-A3C7-2685DF27CFFA}" type="presOf" srcId="{770B7D21-6F3E-472C-965A-1D2558284115}" destId="{D17654D5-0780-4CCF-814C-5992D5F72324}" srcOrd="1" destOrd="0" presId="urn:microsoft.com/office/officeart/2005/8/layout/cycle8"/>
    <dgm:cxn modelId="{9A8D0D5A-27FD-45D3-8BE7-2D777917F434}" type="presOf" srcId="{8138B7F2-F047-4661-AB5A-E000685DDB20}" destId="{AB6C1BE3-F740-42F6-AA29-8624AC7A4B56}" srcOrd="1" destOrd="0" presId="urn:microsoft.com/office/officeart/2005/8/layout/cycle8"/>
    <dgm:cxn modelId="{D12D0891-9325-4F94-A355-DE9E93A3F1AF}" srcId="{878F671D-7388-460D-B08A-9AB07EE56EE3}" destId="{98A75A4F-CD92-4F1B-8C95-6E49138DE7FB}" srcOrd="1" destOrd="0" parTransId="{84C83101-F9DF-4C86-B64C-792D5BF620E8}" sibTransId="{5FB489CB-3072-470F-A48F-3B34B8CD8B49}"/>
    <dgm:cxn modelId="{4EBF069B-F43F-4412-B603-BAB1FC93C6CC}" type="presOf" srcId="{8138B7F2-F047-4661-AB5A-E000685DDB20}" destId="{28C38A7B-E2C4-4EA5-A9B6-DCFFF59FDF68}" srcOrd="0" destOrd="0" presId="urn:microsoft.com/office/officeart/2005/8/layout/cycle8"/>
    <dgm:cxn modelId="{F24CF4C3-638E-4846-8AED-1F18EF869127}" type="presOf" srcId="{878F671D-7388-460D-B08A-9AB07EE56EE3}" destId="{8884834A-5972-444D-BEB6-56D79EB49C1E}" srcOrd="0" destOrd="0" presId="urn:microsoft.com/office/officeart/2005/8/layout/cycle8"/>
    <dgm:cxn modelId="{C7A9AEE0-76EF-4B5D-A519-1C78A005F64A}" srcId="{878F671D-7388-460D-B08A-9AB07EE56EE3}" destId="{770B7D21-6F3E-472C-965A-1D2558284115}" srcOrd="3" destOrd="0" parTransId="{A3CF4D3A-F59B-47E9-8554-DEBA999DE6EC}" sibTransId="{7026EE13-138F-48DD-BFD2-9818BBA1450B}"/>
    <dgm:cxn modelId="{605C4BE2-6D9D-45BC-A159-72627782C59B}" type="presOf" srcId="{F0185110-A0BD-4DAB-B527-08B13CC56937}" destId="{5C5E69DE-1871-41BA-95F9-8EDAFA084387}" srcOrd="1" destOrd="0" presId="urn:microsoft.com/office/officeart/2005/8/layout/cycle8"/>
    <dgm:cxn modelId="{88E649E7-BC95-4C90-BEAC-ED3CB3E49B53}" type="presOf" srcId="{98A75A4F-CD92-4F1B-8C95-6E49138DE7FB}" destId="{E25D1FC4-E5B3-4C74-B5D1-FF7D7F72935F}" srcOrd="1" destOrd="0" presId="urn:microsoft.com/office/officeart/2005/8/layout/cycle8"/>
    <dgm:cxn modelId="{78C0B5FA-3819-4639-A589-84B64768FB0A}" type="presOf" srcId="{98A75A4F-CD92-4F1B-8C95-6E49138DE7FB}" destId="{5858727A-F885-4CED-8D48-2B5470C5FCA7}" srcOrd="0" destOrd="0" presId="urn:microsoft.com/office/officeart/2005/8/layout/cycle8"/>
    <dgm:cxn modelId="{EB77D653-64D9-4F66-820B-2636EEC84227}" type="presParOf" srcId="{8884834A-5972-444D-BEB6-56D79EB49C1E}" destId="{28C38A7B-E2C4-4EA5-A9B6-DCFFF59FDF68}" srcOrd="0" destOrd="0" presId="urn:microsoft.com/office/officeart/2005/8/layout/cycle8"/>
    <dgm:cxn modelId="{603962F9-406C-4D2E-90CB-AF951A50798C}" type="presParOf" srcId="{8884834A-5972-444D-BEB6-56D79EB49C1E}" destId="{BAF1152C-D4C7-4F8B-878E-48EF8E68FE41}" srcOrd="1" destOrd="0" presId="urn:microsoft.com/office/officeart/2005/8/layout/cycle8"/>
    <dgm:cxn modelId="{F4E0FBE4-8FE0-49ED-95D8-6D3324B7F47C}" type="presParOf" srcId="{8884834A-5972-444D-BEB6-56D79EB49C1E}" destId="{0DFCA92D-65AE-4434-9090-AB71F143DF72}" srcOrd="2" destOrd="0" presId="urn:microsoft.com/office/officeart/2005/8/layout/cycle8"/>
    <dgm:cxn modelId="{5CDB936D-67C2-4AFA-8CA0-FA8A045D9BEC}" type="presParOf" srcId="{8884834A-5972-444D-BEB6-56D79EB49C1E}" destId="{AB6C1BE3-F740-42F6-AA29-8624AC7A4B56}" srcOrd="3" destOrd="0" presId="urn:microsoft.com/office/officeart/2005/8/layout/cycle8"/>
    <dgm:cxn modelId="{81305C7F-899C-4551-9F5A-3CD1A1596AFE}" type="presParOf" srcId="{8884834A-5972-444D-BEB6-56D79EB49C1E}" destId="{5858727A-F885-4CED-8D48-2B5470C5FCA7}" srcOrd="4" destOrd="0" presId="urn:microsoft.com/office/officeart/2005/8/layout/cycle8"/>
    <dgm:cxn modelId="{95E9148E-40E1-4EBB-B731-70D92DB20CC4}" type="presParOf" srcId="{8884834A-5972-444D-BEB6-56D79EB49C1E}" destId="{5C6FA5AF-4AEC-49DF-9C39-F7216716A70E}" srcOrd="5" destOrd="0" presId="urn:microsoft.com/office/officeart/2005/8/layout/cycle8"/>
    <dgm:cxn modelId="{D9F17AFA-5B0B-4B87-9158-F3457CE15AD7}" type="presParOf" srcId="{8884834A-5972-444D-BEB6-56D79EB49C1E}" destId="{F57096F2-D8BC-40E8-AA79-323FB7BBF6E5}" srcOrd="6" destOrd="0" presId="urn:microsoft.com/office/officeart/2005/8/layout/cycle8"/>
    <dgm:cxn modelId="{D21AE9C0-D18A-4D7D-BE82-55CC7E11D8D4}" type="presParOf" srcId="{8884834A-5972-444D-BEB6-56D79EB49C1E}" destId="{E25D1FC4-E5B3-4C74-B5D1-FF7D7F72935F}" srcOrd="7" destOrd="0" presId="urn:microsoft.com/office/officeart/2005/8/layout/cycle8"/>
    <dgm:cxn modelId="{E22AB228-E421-4DA7-814D-7DC73ED01679}" type="presParOf" srcId="{8884834A-5972-444D-BEB6-56D79EB49C1E}" destId="{40A7D876-FB3D-4962-A08D-B88E964EEAB4}" srcOrd="8" destOrd="0" presId="urn:microsoft.com/office/officeart/2005/8/layout/cycle8"/>
    <dgm:cxn modelId="{CB9B24A0-71D7-4178-B209-4C3A3DDFCABB}" type="presParOf" srcId="{8884834A-5972-444D-BEB6-56D79EB49C1E}" destId="{7333EFF5-C08C-4653-9E82-A5541BD331F5}" srcOrd="9" destOrd="0" presId="urn:microsoft.com/office/officeart/2005/8/layout/cycle8"/>
    <dgm:cxn modelId="{FFDA7648-2675-4DE2-B486-6C5A135747CD}" type="presParOf" srcId="{8884834A-5972-444D-BEB6-56D79EB49C1E}" destId="{A8DA2365-28FA-477C-BF58-E1A6D43327B4}" srcOrd="10" destOrd="0" presId="urn:microsoft.com/office/officeart/2005/8/layout/cycle8"/>
    <dgm:cxn modelId="{AB9BA54C-6479-4575-A10B-8589AF8FE76E}" type="presParOf" srcId="{8884834A-5972-444D-BEB6-56D79EB49C1E}" destId="{5C5E69DE-1871-41BA-95F9-8EDAFA084387}" srcOrd="11" destOrd="0" presId="urn:microsoft.com/office/officeart/2005/8/layout/cycle8"/>
    <dgm:cxn modelId="{7639163C-2B28-4455-A6E9-E3480329A3B9}" type="presParOf" srcId="{8884834A-5972-444D-BEB6-56D79EB49C1E}" destId="{2D616525-1996-4646-BB3D-B07DF4EC61AA}" srcOrd="12" destOrd="0" presId="urn:microsoft.com/office/officeart/2005/8/layout/cycle8"/>
    <dgm:cxn modelId="{C5ADFD1D-0D63-4DDB-B04D-5F7415FB8152}" type="presParOf" srcId="{8884834A-5972-444D-BEB6-56D79EB49C1E}" destId="{8327C9F6-514F-4CD8-827B-5955FB139A53}" srcOrd="13" destOrd="0" presId="urn:microsoft.com/office/officeart/2005/8/layout/cycle8"/>
    <dgm:cxn modelId="{91E20066-AA9A-4759-9BDD-2F1F544DCBE0}" type="presParOf" srcId="{8884834A-5972-444D-BEB6-56D79EB49C1E}" destId="{2E011C9E-5567-4687-8EB9-2C9E1B13E302}" srcOrd="14" destOrd="0" presId="urn:microsoft.com/office/officeart/2005/8/layout/cycle8"/>
    <dgm:cxn modelId="{7B49EE92-E4A0-4A19-938C-F83390331B59}" type="presParOf" srcId="{8884834A-5972-444D-BEB6-56D79EB49C1E}" destId="{D17654D5-0780-4CCF-814C-5992D5F72324}" srcOrd="15" destOrd="0" presId="urn:microsoft.com/office/officeart/2005/8/layout/cycle8"/>
    <dgm:cxn modelId="{B19B5733-956F-44CF-8B55-3A70F5B1AB0E}" type="presParOf" srcId="{8884834A-5972-444D-BEB6-56D79EB49C1E}" destId="{E58A84F9-8E65-4D9C-AC2E-27B6647448CD}" srcOrd="16" destOrd="0" presId="urn:microsoft.com/office/officeart/2005/8/layout/cycle8"/>
    <dgm:cxn modelId="{7CF9254F-5A55-4F59-AD3E-E941468A5B4E}" type="presParOf" srcId="{8884834A-5972-444D-BEB6-56D79EB49C1E}" destId="{92B491A4-980B-4279-8AC2-C0A3380774DD}" srcOrd="17" destOrd="0" presId="urn:microsoft.com/office/officeart/2005/8/layout/cycle8"/>
    <dgm:cxn modelId="{0A8A2E48-F93D-4215-9833-750062C36524}" type="presParOf" srcId="{8884834A-5972-444D-BEB6-56D79EB49C1E}" destId="{7469FBEB-F61E-4129-BCA1-15A73BCF973A}" srcOrd="18" destOrd="0" presId="urn:microsoft.com/office/officeart/2005/8/layout/cycle8"/>
    <dgm:cxn modelId="{88BD4FBF-6DFB-42B2-8BDC-746902D85674}" type="presParOf" srcId="{8884834A-5972-444D-BEB6-56D79EB49C1E}" destId="{7A4AAF30-6A0F-4E5A-A740-6C5F7CC7461D}"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38A7B-E2C4-4EA5-A9B6-DCFFF59FDF68}">
      <dsp:nvSpPr>
        <dsp:cNvPr id="0" name=""/>
        <dsp:cNvSpPr/>
      </dsp:nvSpPr>
      <dsp:spPr>
        <a:xfrm>
          <a:off x="1302190" y="217090"/>
          <a:ext cx="2996604" cy="2996604"/>
        </a:xfrm>
        <a:prstGeom prst="pie">
          <a:avLst>
            <a:gd name="adj1" fmla="val 16200000"/>
            <a:gd name="adj2" fmla="val 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Recipe</a:t>
          </a:r>
          <a:endParaRPr lang="en-US" sz="3600" kern="1200" dirty="0">
            <a:latin typeface="+mj-lt"/>
          </a:endParaRPr>
        </a:p>
      </dsp:txBody>
      <dsp:txXfrm>
        <a:off x="2892887" y="838172"/>
        <a:ext cx="1105889" cy="820498"/>
      </dsp:txXfrm>
    </dsp:sp>
    <dsp:sp modelId="{5858727A-F885-4CED-8D48-2B5470C5FCA7}">
      <dsp:nvSpPr>
        <dsp:cNvPr id="0" name=""/>
        <dsp:cNvSpPr/>
      </dsp:nvSpPr>
      <dsp:spPr>
        <a:xfrm>
          <a:off x="1302190" y="317691"/>
          <a:ext cx="2996604" cy="2996604"/>
        </a:xfrm>
        <a:prstGeom prst="pie">
          <a:avLst>
            <a:gd name="adj1" fmla="val 0"/>
            <a:gd name="adj2" fmla="val 54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Bake</a:t>
          </a:r>
          <a:endParaRPr lang="en-US" sz="3600" kern="1200" dirty="0">
            <a:latin typeface="+mj-lt"/>
          </a:endParaRPr>
        </a:p>
      </dsp:txBody>
      <dsp:txXfrm>
        <a:off x="2892887" y="1872714"/>
        <a:ext cx="1105889" cy="820498"/>
      </dsp:txXfrm>
    </dsp:sp>
    <dsp:sp modelId="{40A7D876-FB3D-4962-A08D-B88E964EEAB4}">
      <dsp:nvSpPr>
        <dsp:cNvPr id="0" name=""/>
        <dsp:cNvSpPr/>
      </dsp:nvSpPr>
      <dsp:spPr>
        <a:xfrm>
          <a:off x="1201589" y="317691"/>
          <a:ext cx="2996604" cy="2996604"/>
        </a:xfrm>
        <a:prstGeom prst="pie">
          <a:avLst>
            <a:gd name="adj1" fmla="val 5400000"/>
            <a:gd name="adj2" fmla="val 108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Deliver</a:t>
          </a:r>
          <a:endParaRPr lang="en-US" sz="3600" kern="1200" dirty="0">
            <a:latin typeface="+mj-lt"/>
          </a:endParaRPr>
        </a:p>
      </dsp:txBody>
      <dsp:txXfrm>
        <a:off x="1501606" y="1872714"/>
        <a:ext cx="1105889" cy="820498"/>
      </dsp:txXfrm>
    </dsp:sp>
    <dsp:sp modelId="{2D616525-1996-4646-BB3D-B07DF4EC61AA}">
      <dsp:nvSpPr>
        <dsp:cNvPr id="0" name=""/>
        <dsp:cNvSpPr/>
      </dsp:nvSpPr>
      <dsp:spPr>
        <a:xfrm>
          <a:off x="1201589" y="217090"/>
          <a:ext cx="2996604" cy="2996604"/>
        </a:xfrm>
        <a:prstGeom prst="pie">
          <a:avLst>
            <a:gd name="adj1" fmla="val 10800000"/>
            <a:gd name="adj2" fmla="val 1620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mj-lt"/>
            </a:rPr>
            <a:t>Enjoy</a:t>
          </a:r>
          <a:endParaRPr lang="en-US" sz="3600" kern="1200" dirty="0">
            <a:latin typeface="+mj-lt"/>
          </a:endParaRPr>
        </a:p>
      </dsp:txBody>
      <dsp:txXfrm>
        <a:off x="1501606" y="838172"/>
        <a:ext cx="1105889" cy="820498"/>
      </dsp:txXfrm>
    </dsp:sp>
    <dsp:sp modelId="{E58A84F9-8E65-4D9C-AC2E-27B6647448CD}">
      <dsp:nvSpPr>
        <dsp:cNvPr id="0" name=""/>
        <dsp:cNvSpPr/>
      </dsp:nvSpPr>
      <dsp:spPr>
        <a:xfrm>
          <a:off x="1116685" y="31586"/>
          <a:ext cx="3367612" cy="3367612"/>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92B491A4-980B-4279-8AC2-C0A3380774DD}">
      <dsp:nvSpPr>
        <dsp:cNvPr id="0" name=""/>
        <dsp:cNvSpPr/>
      </dsp:nvSpPr>
      <dsp:spPr>
        <a:xfrm>
          <a:off x="1116685" y="132186"/>
          <a:ext cx="3367612" cy="3367612"/>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7469FBEB-F61E-4129-BCA1-15A73BCF973A}">
      <dsp:nvSpPr>
        <dsp:cNvPr id="0" name=""/>
        <dsp:cNvSpPr/>
      </dsp:nvSpPr>
      <dsp:spPr>
        <a:xfrm>
          <a:off x="1016085" y="132186"/>
          <a:ext cx="3367612" cy="3367612"/>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7A4AAF30-6A0F-4E5A-A740-6C5F7CC7461D}">
      <dsp:nvSpPr>
        <dsp:cNvPr id="0" name=""/>
        <dsp:cNvSpPr/>
      </dsp:nvSpPr>
      <dsp:spPr>
        <a:xfrm>
          <a:off x="1016085" y="31586"/>
          <a:ext cx="3367612" cy="3367612"/>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2/2/2018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2/2/2018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About me</a:t>
            </a:r>
          </a:p>
          <a:p>
            <a:r>
              <a:rPr lang="en-GB" dirty="0"/>
              <a:t>Why this session</a:t>
            </a:r>
          </a:p>
        </p:txBody>
      </p:sp>
    </p:spTree>
    <p:extLst>
      <p:ext uri="{BB962C8B-B14F-4D97-AF65-F5344CB8AC3E}">
        <p14:creationId xmlns:p14="http://schemas.microsoft.com/office/powerpoint/2010/main" val="1189725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874" r="9556"/>
          <a:stretch/>
        </p:blipFill>
        <p:spPr>
          <a:xfrm>
            <a:off x="-13149" y="-22892"/>
            <a:ext cx="9169058" cy="5166392"/>
          </a:xfrm>
          <a:prstGeom prst="rect">
            <a:avLst/>
          </a:prstGeom>
        </p:spPr>
      </p:pic>
      <p:sp>
        <p:nvSpPr>
          <p:cNvPr id="2" name="Rectangle 1"/>
          <p:cNvSpPr/>
          <p:nvPr userDrawn="1"/>
        </p:nvSpPr>
        <p:spPr bwMode="auto">
          <a:xfrm>
            <a:off x="-192992" y="-22891"/>
            <a:ext cx="3600216" cy="5166391"/>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0" y="1"/>
            <a:ext cx="3407224" cy="5143499"/>
          </a:xfrm>
          <a:solidFill>
            <a:schemeClr val="bg1">
              <a:alpha val="40000"/>
            </a:schemeClr>
          </a:solidFill>
        </p:spPr>
        <p:txBody>
          <a:bodyPr lIns="146304" tIns="91440" rIns="146304" bIns="91440" anchor="t" anchorCtr="0"/>
          <a:lstStyle>
            <a:lvl1pPr>
              <a:defRPr sz="1765" spc="-74" baseline="0">
                <a:solidFill>
                  <a:srgbClr val="002050"/>
                </a:solidFill>
              </a:defRPr>
            </a:lvl1pPr>
          </a:lstStyle>
          <a:p>
            <a:pPr lvl="0"/>
            <a:r>
              <a:rPr lang="en-US" dirty="0"/>
              <a:t>Short Biography</a:t>
            </a:r>
            <a:br>
              <a:rPr lang="en-US" dirty="0"/>
            </a:br>
            <a:br>
              <a:rPr lang="en-US" dirty="0"/>
            </a:br>
            <a:r>
              <a:rPr lang="en-US" dirty="0"/>
              <a:t>Introducing </a:t>
            </a:r>
            <a:r>
              <a:rPr lang="en-US" dirty="0" err="1"/>
              <a:t>Szenario</a:t>
            </a:r>
            <a:r>
              <a:rPr lang="en-US" dirty="0"/>
              <a:t> and with it customer need/</a:t>
            </a:r>
            <a:r>
              <a:rPr lang="en-US" dirty="0" err="1"/>
              <a:t>painpoint</a:t>
            </a:r>
            <a:br>
              <a:rPr lang="en-US" dirty="0"/>
            </a:br>
            <a:br>
              <a:rPr lang="en-US" dirty="0"/>
            </a:br>
            <a:r>
              <a:rPr lang="en-US" dirty="0"/>
              <a:t>Presenting solution</a:t>
            </a:r>
            <a:br>
              <a:rPr lang="en-US" dirty="0"/>
            </a:br>
            <a:r>
              <a:rPr lang="en-US" dirty="0"/>
              <a:t>Showing solution through a local </a:t>
            </a:r>
            <a:r>
              <a:rPr lang="en-US" dirty="0" err="1"/>
              <a:t>RefCase</a:t>
            </a:r>
            <a:r>
              <a:rPr lang="en-US" dirty="0"/>
              <a:t> as an example</a:t>
            </a:r>
            <a:br>
              <a:rPr lang="en-US" dirty="0"/>
            </a:br>
            <a:br>
              <a:rPr lang="en-US" dirty="0"/>
            </a:br>
            <a:r>
              <a:rPr lang="en-US" dirty="0"/>
              <a:t>XXX</a:t>
            </a:r>
            <a:br>
              <a:rPr lang="en-US" dirty="0"/>
            </a:br>
            <a:br>
              <a:rPr lang="en-US" dirty="0"/>
            </a:br>
            <a:r>
              <a:rPr lang="en-US" dirty="0"/>
              <a:t>Summary plus CTAs</a:t>
            </a:r>
            <a:br>
              <a:rPr lang="en-US" dirty="0"/>
            </a:br>
            <a:br>
              <a:rPr lang="en-US" dirty="0"/>
            </a:b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7589828" y="4636873"/>
            <a:ext cx="1210407" cy="259324"/>
          </a:xfrm>
          <a:prstGeom prst="rect">
            <a:avLst/>
          </a:prstGeom>
        </p:spPr>
      </p:pic>
    </p:spTree>
    <p:extLst>
      <p:ext uri="{BB962C8B-B14F-4D97-AF65-F5344CB8AC3E}">
        <p14:creationId xmlns:p14="http://schemas.microsoft.com/office/powerpoint/2010/main" val="268419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874" r="9556"/>
          <a:stretch/>
        </p:blipFill>
        <p:spPr>
          <a:xfrm>
            <a:off x="-13149" y="-22892"/>
            <a:ext cx="9169058" cy="5166392"/>
          </a:xfrm>
          <a:prstGeom prst="rect">
            <a:avLst/>
          </a:prstGeom>
        </p:spPr>
      </p:pic>
      <p:sp>
        <p:nvSpPr>
          <p:cNvPr id="2" name="Rectangle 1"/>
          <p:cNvSpPr/>
          <p:nvPr userDrawn="1"/>
        </p:nvSpPr>
        <p:spPr bwMode="auto">
          <a:xfrm>
            <a:off x="330439" y="1763784"/>
            <a:ext cx="4708613" cy="2622415"/>
          </a:xfrm>
          <a:prstGeom prst="rect">
            <a:avLst/>
          </a:prstGeom>
          <a:solidFill>
            <a:srgbClr val="00188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332869" y="1744505"/>
            <a:ext cx="4707398" cy="1344828"/>
          </a:xfrm>
          <a:noFill/>
        </p:spPr>
        <p:txBody>
          <a:bodyPr lIns="146304" tIns="91440" rIns="146304" bIns="91440" anchor="t" anchorCtr="0"/>
          <a:lstStyle>
            <a:lvl1pPr>
              <a:defRPr sz="3971" spc="-74" baseline="0">
                <a:solidFill>
                  <a:srgbClr val="FFFFFF"/>
                </a:solidFill>
              </a:defRPr>
            </a:lvl1pPr>
          </a:lstStyle>
          <a:p>
            <a:r>
              <a:rPr lang="en-US" dirty="0"/>
              <a:t>Webinar</a:t>
            </a:r>
          </a:p>
        </p:txBody>
      </p:sp>
      <p:sp>
        <p:nvSpPr>
          <p:cNvPr id="3" name="Text Placeholder 2"/>
          <p:cNvSpPr>
            <a:spLocks noGrp="1"/>
          </p:cNvSpPr>
          <p:nvPr>
            <p:ph type="body" sz="quarter" idx="14" hasCustomPrompt="1"/>
          </p:nvPr>
        </p:nvSpPr>
        <p:spPr bwMode="auto">
          <a:xfrm>
            <a:off x="331654" y="3108612"/>
            <a:ext cx="4707398" cy="1277587"/>
          </a:xfrm>
        </p:spPr>
        <p:txBody>
          <a:bodyPr tIns="109728" bIns="109728">
            <a:noAutofit/>
          </a:bodyPr>
          <a:lstStyle>
            <a:lvl1pPr marL="0" indent="0">
              <a:spcBef>
                <a:spcPts val="0"/>
              </a:spcBef>
              <a:buNone/>
              <a:defRPr sz="2353">
                <a:solidFill>
                  <a:srgbClr val="FFFFFF"/>
                </a:soli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36159" y="4531625"/>
            <a:ext cx="1210407" cy="259324"/>
          </a:xfrm>
          <a:prstGeom prst="rect">
            <a:avLst/>
          </a:prstGeom>
        </p:spPr>
      </p:pic>
    </p:spTree>
    <p:extLst>
      <p:ext uri="{BB962C8B-B14F-4D97-AF65-F5344CB8AC3E}">
        <p14:creationId xmlns:p14="http://schemas.microsoft.com/office/powerpoint/2010/main" val="13907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FFFFFF"/>
                </a:solidFill>
              </a:defRPr>
            </a:lvl1pPr>
          </a:lstStyle>
          <a:p>
            <a:r>
              <a:rPr lang="en-US" dirty="0"/>
              <a:t>Webinar Title</a:t>
            </a:r>
          </a:p>
        </p:txBody>
      </p:sp>
      <p:sp>
        <p:nvSpPr>
          <p:cNvPr id="6" name="Text Placeholder 5"/>
          <p:cNvSpPr>
            <a:spLocks noGrp="1"/>
          </p:cNvSpPr>
          <p:nvPr>
            <p:ph type="body" sz="quarter" idx="10" hasCustomPrompt="1"/>
          </p:nvPr>
        </p:nvSpPr>
        <p:spPr>
          <a:xfrm>
            <a:off x="201929" y="891883"/>
            <a:ext cx="8740142" cy="5789440"/>
          </a:xfrm>
        </p:spPr>
        <p:txBody>
          <a:bodyPr/>
          <a:lstStyle>
            <a:lvl1pPr marL="0" indent="0">
              <a:buNone/>
              <a:defRPr>
                <a:solidFill>
                  <a:srgbClr val="FFFFFF"/>
                </a:solidFill>
              </a:defRPr>
            </a:lvl1pPr>
            <a:lvl2pPr marL="0" indent="0">
              <a:buFontTx/>
              <a:buNone/>
              <a:defRPr sz="1471">
                <a:solidFill>
                  <a:srgbClr val="FFFFFF"/>
                </a:solidFill>
              </a:defRPr>
            </a:lvl2pPr>
            <a:lvl3pPr marL="168090" indent="0">
              <a:buNone/>
              <a:defRPr>
                <a:solidFill>
                  <a:srgbClr val="FFFFFF"/>
                </a:solidFill>
              </a:defRPr>
            </a:lvl3pPr>
            <a:lvl4pPr marL="336179" indent="0">
              <a:buNone/>
              <a:defRPr>
                <a:solidFill>
                  <a:srgbClr val="FFFFFF"/>
                </a:solidFill>
              </a:defRPr>
            </a:lvl4pPr>
            <a:lvl5pPr marL="504269" indent="0">
              <a:buNone/>
              <a:defRPr>
                <a:solidFill>
                  <a:srgbClr val="FFFFFF"/>
                </a:solidFill>
              </a:defRPr>
            </a:lvl5pPr>
          </a:lstStyle>
          <a:p>
            <a:pPr lvl="0"/>
            <a:r>
              <a:rPr lang="en-US" dirty="0"/>
              <a:t>Agenda</a:t>
            </a:r>
          </a:p>
          <a:p>
            <a:pPr lvl="0"/>
            <a:r>
              <a:rPr lang="en-US" dirty="0"/>
              <a:t>Short Biography</a:t>
            </a:r>
          </a:p>
          <a:p>
            <a:pPr lvl="0"/>
            <a:r>
              <a:rPr lang="en-US" dirty="0"/>
              <a:t>Introducing </a:t>
            </a:r>
            <a:r>
              <a:rPr lang="en-US" dirty="0" err="1"/>
              <a:t>Szenario</a:t>
            </a:r>
            <a:r>
              <a:rPr lang="en-US" dirty="0"/>
              <a:t> and with it customer need/</a:t>
            </a:r>
            <a:r>
              <a:rPr lang="en-US" dirty="0" err="1"/>
              <a:t>painpoint</a:t>
            </a:r>
            <a:endParaRPr lang="en-US" dirty="0"/>
          </a:p>
          <a:p>
            <a:pPr lvl="0"/>
            <a:r>
              <a:rPr lang="en-US" dirty="0"/>
              <a:t>Presenting solution</a:t>
            </a:r>
          </a:p>
          <a:p>
            <a:pPr lvl="0"/>
            <a:r>
              <a:rPr lang="en-US" dirty="0"/>
              <a:t>Showing solution through a local </a:t>
            </a:r>
            <a:r>
              <a:rPr lang="en-US" dirty="0" err="1"/>
              <a:t>RefCase</a:t>
            </a:r>
            <a:r>
              <a:rPr lang="en-US" dirty="0"/>
              <a:t> as an example</a:t>
            </a:r>
          </a:p>
          <a:p>
            <a:pPr lvl="0"/>
            <a:r>
              <a:rPr lang="en-US" dirty="0"/>
              <a:t>XXX</a:t>
            </a:r>
          </a:p>
          <a:p>
            <a:pPr lvl="0"/>
            <a:r>
              <a:rPr lang="en-US" dirty="0"/>
              <a:t>Summary plus CTAs</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48381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19550" y="1617"/>
            <a:ext cx="5624450" cy="5141883"/>
          </a:xfrm>
          <a:prstGeom prst="rect">
            <a:avLst/>
          </a:prstGeom>
          <a:solidFill>
            <a:srgbClr val="FFFFFF"/>
          </a:solidFill>
        </p:spPr>
      </p:pic>
      <p:sp>
        <p:nvSpPr>
          <p:cNvPr id="4" name="Text Placeholder 3"/>
          <p:cNvSpPr>
            <a:spLocks noGrp="1"/>
          </p:cNvSpPr>
          <p:nvPr>
            <p:ph type="body" sz="quarter" idx="10" hasCustomPrompt="1"/>
          </p:nvPr>
        </p:nvSpPr>
        <p:spPr>
          <a:xfrm>
            <a:off x="201929" y="891882"/>
            <a:ext cx="8740142" cy="5680804"/>
          </a:xfrm>
        </p:spPr>
        <p:txBody>
          <a:bodyPr>
            <a:spAutoFit/>
          </a:bodyPr>
          <a:lstStyle>
            <a:lvl1pPr>
              <a:defRPr sz="2647" baseline="0">
                <a:solidFill>
                  <a:schemeClr val="bg1">
                    <a:lumMod val="50000"/>
                  </a:schemeClr>
                </a:solidFill>
              </a:defRPr>
            </a:lvl1pPr>
            <a:lvl2pPr marL="252134" indent="0">
              <a:buNone/>
              <a:defRPr/>
            </a:lvl2pPr>
            <a:lvl5pPr>
              <a:defRPr/>
            </a:lvl5pPr>
          </a:lstStyle>
          <a:p>
            <a:pPr lvl="0"/>
            <a:r>
              <a:rPr lang="en-US" dirty="0"/>
              <a:t>Agenda</a:t>
            </a:r>
          </a:p>
          <a:p>
            <a:pPr lvl="0"/>
            <a:r>
              <a:rPr lang="en-US" dirty="0"/>
              <a:t>Short Biography</a:t>
            </a:r>
          </a:p>
          <a:p>
            <a:pPr lvl="0"/>
            <a:r>
              <a:rPr lang="en-US" dirty="0"/>
              <a:t>Introducing </a:t>
            </a:r>
            <a:r>
              <a:rPr lang="en-US" dirty="0" err="1"/>
              <a:t>Szenario</a:t>
            </a:r>
            <a:r>
              <a:rPr lang="en-US" dirty="0"/>
              <a:t> and with it customer need/</a:t>
            </a:r>
            <a:r>
              <a:rPr lang="en-US" dirty="0" err="1"/>
              <a:t>painpoint</a:t>
            </a:r>
            <a:endParaRPr lang="en-US" dirty="0"/>
          </a:p>
          <a:p>
            <a:pPr lvl="0"/>
            <a:r>
              <a:rPr lang="en-US" dirty="0"/>
              <a:t>Presenting solution</a:t>
            </a:r>
          </a:p>
          <a:p>
            <a:pPr lvl="0"/>
            <a:r>
              <a:rPr lang="en-US" dirty="0"/>
              <a:t>Showing solution through a local </a:t>
            </a:r>
            <a:r>
              <a:rPr lang="en-US" dirty="0" err="1"/>
              <a:t>RefCase</a:t>
            </a:r>
            <a:r>
              <a:rPr lang="en-US" dirty="0"/>
              <a:t> as an example</a:t>
            </a:r>
          </a:p>
          <a:p>
            <a:pPr lvl="0"/>
            <a:r>
              <a:rPr lang="en-US" dirty="0"/>
              <a:t>XXX</a:t>
            </a:r>
          </a:p>
          <a:p>
            <a:pPr lvl="0"/>
            <a:r>
              <a:rPr lang="en-US" dirty="0"/>
              <a:t>Summary plus CTAs</a:t>
            </a:r>
          </a:p>
          <a:p>
            <a:pPr lvl="0"/>
            <a:endParaRPr lang="en-US" dirty="0"/>
          </a:p>
          <a:p>
            <a:pPr lvl="0"/>
            <a:endParaRPr lang="en-US" dirty="0"/>
          </a:p>
          <a:p>
            <a:pPr lvl="1"/>
            <a:r>
              <a:rPr lang="en-US" dirty="0"/>
              <a:t>Second level</a:t>
            </a:r>
          </a:p>
          <a:p>
            <a:pPr lvl="2"/>
            <a:r>
              <a:rPr lang="en-US" dirty="0"/>
              <a:t>Third level</a:t>
            </a:r>
          </a:p>
          <a:p>
            <a:pPr lvl="3"/>
            <a:r>
              <a:rPr lang="en-US" dirty="0"/>
              <a:t>Fourth level</a:t>
            </a:r>
          </a:p>
          <a:p>
            <a:pPr lvl="4"/>
            <a:r>
              <a:rPr lang="en-US" dirty="0"/>
              <a:t>Fifth level</a:t>
            </a:r>
          </a:p>
          <a:p>
            <a:pPr lvl="1"/>
            <a:endParaRPr lang="en-US" dirty="0"/>
          </a:p>
          <a:p>
            <a:pPr lvl="1"/>
            <a:r>
              <a:rPr lang="en-US" dirty="0"/>
              <a:t>		</a:t>
            </a:r>
          </a:p>
        </p:txBody>
      </p:sp>
      <p:sp>
        <p:nvSpPr>
          <p:cNvPr id="6" name="Title 5"/>
          <p:cNvSpPr>
            <a:spLocks noGrp="1"/>
          </p:cNvSpPr>
          <p:nvPr>
            <p:ph type="title" hasCustomPrompt="1"/>
          </p:nvPr>
        </p:nvSpPr>
        <p:spPr>
          <a:xfrm>
            <a:off x="201930" y="217133"/>
            <a:ext cx="8740141" cy="674749"/>
          </a:xfrm>
        </p:spPr>
        <p:txBody>
          <a:bodyPr/>
          <a:lstStyle>
            <a:lvl1pPr>
              <a:defRPr baseline="0">
                <a:solidFill>
                  <a:schemeClr val="bg1">
                    <a:lumMod val="50000"/>
                  </a:schemeClr>
                </a:solidFill>
              </a:defRPr>
            </a:lvl1pPr>
          </a:lstStyle>
          <a:p>
            <a:r>
              <a:rPr lang="en-US" dirty="0"/>
              <a:t>Webinar Title</a:t>
            </a:r>
          </a:p>
        </p:txBody>
      </p:sp>
    </p:spTree>
    <p:extLst>
      <p:ext uri="{BB962C8B-B14F-4D97-AF65-F5344CB8AC3E}">
        <p14:creationId xmlns:p14="http://schemas.microsoft.com/office/powerpoint/2010/main" val="1141488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188F"/>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2907953"/>
            <a:ext cx="4705063" cy="1345996"/>
          </a:xfrm>
          <a:noFill/>
        </p:spPr>
        <p:txBody>
          <a:bodyPr lIns="146304" tIns="109728" rIns="146304" bIns="109728">
            <a:no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351077"/>
          </a:xfrm>
          <a:noFill/>
        </p:spPr>
        <p:txBody>
          <a:bodyPr lIns="146304" tIns="91440" rIns="146304" bIns="91440" anchor="t" anchorCtr="0"/>
          <a:lstStyle>
            <a:lvl1pPr>
              <a:defRPr sz="3971" spc="-74"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40626" y="4530625"/>
            <a:ext cx="1210174" cy="260066"/>
          </a:xfrm>
          <a:prstGeom prst="rect">
            <a:avLst/>
          </a:prstGeom>
        </p:spPr>
      </p:pic>
    </p:spTree>
    <p:extLst>
      <p:ext uri="{BB962C8B-B14F-4D97-AF65-F5344CB8AC3E}">
        <p14:creationId xmlns:p14="http://schemas.microsoft.com/office/powerpoint/2010/main" val="547021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Agenda for this Webinar</a:t>
            </a:r>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52753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2"/>
            <a:ext cx="8740142" cy="1547347"/>
          </a:xfrm>
        </p:spPr>
        <p:txBody>
          <a:bodyPr>
            <a:spAutoFit/>
          </a:bodyPr>
          <a:lstStyle>
            <a:lvl1pPr>
              <a:defRPr sz="264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89921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22561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64228"/>
          </a:xfrm>
        </p:spPr>
        <p:txBody>
          <a:bodyPr wrap="square">
            <a:spAutoFit/>
          </a:bodyPr>
          <a:lstStyle>
            <a:lvl1pPr marL="0" indent="0">
              <a:spcBef>
                <a:spcPts val="900"/>
              </a:spcBef>
              <a:buClr>
                <a:schemeClr val="tx1"/>
              </a:buClr>
              <a:buFont typeface="Wingdings" pitchFamily="2" charset="2"/>
              <a:buNone/>
              <a:defRPr sz="2647"/>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584257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3234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97591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70511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5" cy="1345411"/>
          </a:xfrm>
          <a:noFill/>
        </p:spPr>
        <p:txBody>
          <a:bodyPr lIns="182880" tIns="146304" rIns="182880" bIns="146304">
            <a:noAutofit/>
          </a:bodyPr>
          <a:lstStyle>
            <a:lvl1pPr marL="0" indent="0">
              <a:spcBef>
                <a:spcPts val="0"/>
              </a:spcBef>
              <a:buNone/>
              <a:defRPr sz="264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37604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t" anchorCtr="0"/>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8501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7219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94435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2458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89523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917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bwMode="white">
          <a:xfrm>
            <a:off x="201929" y="1039474"/>
            <a:ext cx="8740142" cy="1845826"/>
          </a:xfrm>
          <a:prstGeom prst="rect">
            <a:avLst/>
          </a:prstGeom>
        </p:spPr>
        <p:txBody>
          <a:bodyPr/>
          <a:lstStyle>
            <a:lvl1pPr marL="213614" indent="-213614">
              <a:buClr>
                <a:schemeClr val="tx1"/>
              </a:buClr>
              <a:buSzPct val="90000"/>
              <a:buFont typeface="Wingdings" panose="05000000000000000000" pitchFamily="2" charset="2"/>
              <a:buChar char="§"/>
              <a:defRPr sz="2647" b="0">
                <a:gradFill>
                  <a:gsLst>
                    <a:gs pos="1250">
                      <a:schemeClr val="tx1"/>
                    </a:gs>
                    <a:gs pos="100000">
                      <a:schemeClr val="tx1"/>
                    </a:gs>
                  </a:gsLst>
                  <a:lin ang="5400000" scaled="0"/>
                </a:gradFill>
                <a:latin typeface="+mj-lt"/>
                <a:ea typeface="Segoe UI" pitchFamily="34" charset="0"/>
                <a:cs typeface="Segoe UI" pitchFamily="34" charset="0"/>
              </a:defRPr>
            </a:lvl1pPr>
            <a:lvl2pPr marL="420224" indent="-206610">
              <a:buClr>
                <a:schemeClr val="tx1"/>
              </a:buClr>
              <a:buSzPct val="90000"/>
              <a:buFont typeface="Wingdings" panose="05000000000000000000" pitchFamily="2" charset="2"/>
              <a:buChar char="§"/>
              <a:defRPr sz="2353" b="0">
                <a:gradFill>
                  <a:gsLst>
                    <a:gs pos="1250">
                      <a:schemeClr val="tx1"/>
                    </a:gs>
                    <a:gs pos="100000">
                      <a:schemeClr val="tx1"/>
                    </a:gs>
                  </a:gsLst>
                  <a:lin ang="5400000" scaled="0"/>
                </a:gradFill>
                <a:latin typeface="+mj-lt"/>
                <a:ea typeface="Segoe UI" pitchFamily="34" charset="0"/>
                <a:cs typeface="Segoe UI" pitchFamily="34" charset="0"/>
              </a:defRPr>
            </a:lvl2pPr>
            <a:lvl3pPr marL="633838" indent="-213614">
              <a:buClr>
                <a:schemeClr val="tx1"/>
              </a:buClr>
              <a:buSzPct val="90000"/>
              <a:buFont typeface="Wingdings" panose="05000000000000000000" pitchFamily="2" charset="2"/>
              <a:buChar char="§"/>
              <a:defRPr sz="2059" b="0">
                <a:gradFill>
                  <a:gsLst>
                    <a:gs pos="1250">
                      <a:schemeClr val="tx1"/>
                    </a:gs>
                    <a:gs pos="100000">
                      <a:schemeClr val="tx1"/>
                    </a:gs>
                  </a:gsLst>
                  <a:lin ang="5400000" scaled="0"/>
                </a:gradFill>
                <a:latin typeface="+mj-lt"/>
                <a:ea typeface="Segoe UI" pitchFamily="34" charset="0"/>
                <a:cs typeface="Segoe UI" pitchFamily="34" charset="0"/>
              </a:defRPr>
            </a:lvl3pPr>
            <a:lvl4pPr marL="801928" indent="-168090">
              <a:buClr>
                <a:schemeClr val="tx1"/>
              </a:buClr>
              <a:buSzPct val="90000"/>
              <a:buFont typeface="Wingdings" panose="05000000000000000000" pitchFamily="2" charset="2"/>
              <a:buChar char="§"/>
              <a:defRPr sz="1765" b="0">
                <a:gradFill>
                  <a:gsLst>
                    <a:gs pos="1250">
                      <a:schemeClr val="tx1"/>
                    </a:gs>
                    <a:gs pos="100000">
                      <a:schemeClr val="tx1"/>
                    </a:gs>
                  </a:gsLst>
                  <a:lin ang="5400000" scaled="0"/>
                </a:gradFill>
                <a:latin typeface="+mj-lt"/>
                <a:ea typeface="Segoe UI" pitchFamily="34" charset="0"/>
                <a:cs typeface="Segoe UI" pitchFamily="34" charset="0"/>
              </a:defRPr>
            </a:lvl4pPr>
            <a:lvl5pPr marL="970017" indent="-168090">
              <a:buClr>
                <a:schemeClr val="tx1"/>
              </a:buClr>
              <a:buSzPct val="90000"/>
              <a:buFont typeface="Wingdings" panose="05000000000000000000" pitchFamily="2" charset="2"/>
              <a:buChar char="§"/>
              <a:defRPr sz="1471" b="0">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a:xfrm>
            <a:off x="201930" y="217133"/>
            <a:ext cx="8741880" cy="674749"/>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181683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659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2"/>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bwMode="white">
          <a:xfrm>
            <a:off x="201929" y="1039474"/>
            <a:ext cx="8740142" cy="1845826"/>
          </a:xfrm>
          <a:prstGeom prst="rect">
            <a:avLst/>
          </a:prstGeom>
        </p:spPr>
        <p:txBody>
          <a:bodyPr/>
          <a:lstStyle>
            <a:lvl1pPr marL="213614" indent="-213614">
              <a:buClr>
                <a:schemeClr val="tx1"/>
              </a:buClr>
              <a:buSzPct val="90000"/>
              <a:buFont typeface="Wingdings" panose="05000000000000000000" pitchFamily="2" charset="2"/>
              <a:buChar char="§"/>
              <a:defRPr sz="2647" b="0">
                <a:gradFill>
                  <a:gsLst>
                    <a:gs pos="1250">
                      <a:schemeClr val="tx1"/>
                    </a:gs>
                    <a:gs pos="100000">
                      <a:schemeClr val="tx1"/>
                    </a:gs>
                  </a:gsLst>
                  <a:lin ang="5400000" scaled="0"/>
                </a:gradFill>
                <a:latin typeface="+mj-lt"/>
                <a:ea typeface="Segoe UI" pitchFamily="34" charset="0"/>
                <a:cs typeface="Segoe UI" pitchFamily="34" charset="0"/>
              </a:defRPr>
            </a:lvl1pPr>
            <a:lvl2pPr marL="420224" indent="-206610">
              <a:buClr>
                <a:schemeClr val="tx1"/>
              </a:buClr>
              <a:buSzPct val="90000"/>
              <a:buFont typeface="Wingdings" panose="05000000000000000000" pitchFamily="2" charset="2"/>
              <a:buChar char="§"/>
              <a:defRPr sz="2353" b="0">
                <a:gradFill>
                  <a:gsLst>
                    <a:gs pos="1250">
                      <a:schemeClr val="tx1"/>
                    </a:gs>
                    <a:gs pos="100000">
                      <a:schemeClr val="tx1"/>
                    </a:gs>
                  </a:gsLst>
                  <a:lin ang="5400000" scaled="0"/>
                </a:gradFill>
                <a:latin typeface="+mj-lt"/>
                <a:ea typeface="Segoe UI" pitchFamily="34" charset="0"/>
                <a:cs typeface="Segoe UI" pitchFamily="34" charset="0"/>
              </a:defRPr>
            </a:lvl2pPr>
            <a:lvl3pPr marL="633838" indent="-213614">
              <a:buClr>
                <a:schemeClr val="tx1"/>
              </a:buClr>
              <a:buSzPct val="90000"/>
              <a:buFont typeface="Wingdings" panose="05000000000000000000" pitchFamily="2" charset="2"/>
              <a:buChar char="§"/>
              <a:defRPr sz="2059" b="0">
                <a:gradFill>
                  <a:gsLst>
                    <a:gs pos="1250">
                      <a:schemeClr val="tx1"/>
                    </a:gs>
                    <a:gs pos="100000">
                      <a:schemeClr val="tx1"/>
                    </a:gs>
                  </a:gsLst>
                  <a:lin ang="5400000" scaled="0"/>
                </a:gradFill>
                <a:latin typeface="+mj-lt"/>
                <a:ea typeface="Segoe UI" pitchFamily="34" charset="0"/>
                <a:cs typeface="Segoe UI" pitchFamily="34" charset="0"/>
              </a:defRPr>
            </a:lvl3pPr>
            <a:lvl4pPr marL="801928" indent="-168090">
              <a:buClr>
                <a:schemeClr val="tx1"/>
              </a:buClr>
              <a:buSzPct val="90000"/>
              <a:buFont typeface="Wingdings" panose="05000000000000000000" pitchFamily="2" charset="2"/>
              <a:buChar char="§"/>
              <a:defRPr sz="1765" b="0">
                <a:gradFill>
                  <a:gsLst>
                    <a:gs pos="1250">
                      <a:schemeClr val="tx1"/>
                    </a:gs>
                    <a:gs pos="100000">
                      <a:schemeClr val="tx1"/>
                    </a:gs>
                  </a:gsLst>
                  <a:lin ang="5400000" scaled="0"/>
                </a:gradFill>
                <a:latin typeface="+mj-lt"/>
                <a:ea typeface="Segoe UI" pitchFamily="34" charset="0"/>
                <a:cs typeface="Segoe UI" pitchFamily="34" charset="0"/>
              </a:defRPr>
            </a:lvl4pPr>
            <a:lvl5pPr marL="970017" indent="-168090">
              <a:buClr>
                <a:schemeClr val="tx1"/>
              </a:buClr>
              <a:buSzPct val="90000"/>
              <a:buFont typeface="Wingdings" panose="05000000000000000000" pitchFamily="2" charset="2"/>
              <a:buChar char="§"/>
              <a:defRPr sz="1471" b="0">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a:xfrm>
            <a:off x="201930" y="217133"/>
            <a:ext cx="8741880" cy="674749"/>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513607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476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bwMode="white">
          <a:xfrm>
            <a:off x="201929" y="1039474"/>
            <a:ext cx="8740142" cy="1845826"/>
          </a:xfrm>
          <a:prstGeom prst="rect">
            <a:avLst/>
          </a:prstGeom>
        </p:spPr>
        <p:txBody>
          <a:bodyPr/>
          <a:lstStyle>
            <a:lvl1pPr marL="213614" indent="-213614">
              <a:buClr>
                <a:schemeClr val="tx1"/>
              </a:buClr>
              <a:buSzPct val="90000"/>
              <a:buFont typeface="Wingdings" panose="05000000000000000000" pitchFamily="2" charset="2"/>
              <a:buChar char="§"/>
              <a:defRPr sz="2647" b="0">
                <a:gradFill>
                  <a:gsLst>
                    <a:gs pos="1250">
                      <a:schemeClr val="tx1"/>
                    </a:gs>
                    <a:gs pos="100000">
                      <a:schemeClr val="tx1"/>
                    </a:gs>
                  </a:gsLst>
                  <a:lin ang="5400000" scaled="0"/>
                </a:gradFill>
                <a:latin typeface="+mj-lt"/>
                <a:ea typeface="Segoe UI" pitchFamily="34" charset="0"/>
                <a:cs typeface="Segoe UI" pitchFamily="34" charset="0"/>
              </a:defRPr>
            </a:lvl1pPr>
            <a:lvl2pPr marL="420224" indent="-206610">
              <a:buClr>
                <a:schemeClr val="tx1"/>
              </a:buClr>
              <a:buSzPct val="90000"/>
              <a:buFont typeface="Wingdings" panose="05000000000000000000" pitchFamily="2" charset="2"/>
              <a:buChar char="§"/>
              <a:defRPr sz="2353" b="0">
                <a:gradFill>
                  <a:gsLst>
                    <a:gs pos="1250">
                      <a:schemeClr val="tx1"/>
                    </a:gs>
                    <a:gs pos="100000">
                      <a:schemeClr val="tx1"/>
                    </a:gs>
                  </a:gsLst>
                  <a:lin ang="5400000" scaled="0"/>
                </a:gradFill>
                <a:latin typeface="+mj-lt"/>
                <a:ea typeface="Segoe UI" pitchFamily="34" charset="0"/>
                <a:cs typeface="Segoe UI" pitchFamily="34" charset="0"/>
              </a:defRPr>
            </a:lvl2pPr>
            <a:lvl3pPr marL="633838" indent="-213614">
              <a:buClr>
                <a:schemeClr val="tx1"/>
              </a:buClr>
              <a:buSzPct val="90000"/>
              <a:buFont typeface="Wingdings" panose="05000000000000000000" pitchFamily="2" charset="2"/>
              <a:buChar char="§"/>
              <a:defRPr sz="2059" b="0">
                <a:gradFill>
                  <a:gsLst>
                    <a:gs pos="1250">
                      <a:schemeClr val="tx1"/>
                    </a:gs>
                    <a:gs pos="100000">
                      <a:schemeClr val="tx1"/>
                    </a:gs>
                  </a:gsLst>
                  <a:lin ang="5400000" scaled="0"/>
                </a:gradFill>
                <a:latin typeface="+mj-lt"/>
                <a:ea typeface="Segoe UI" pitchFamily="34" charset="0"/>
                <a:cs typeface="Segoe UI" pitchFamily="34" charset="0"/>
              </a:defRPr>
            </a:lvl3pPr>
            <a:lvl4pPr marL="801928" indent="-168090">
              <a:buClr>
                <a:schemeClr val="tx1"/>
              </a:buClr>
              <a:buSzPct val="90000"/>
              <a:buFont typeface="Wingdings" panose="05000000000000000000" pitchFamily="2" charset="2"/>
              <a:buChar char="§"/>
              <a:defRPr sz="1765" b="0">
                <a:gradFill>
                  <a:gsLst>
                    <a:gs pos="1250">
                      <a:schemeClr val="tx1"/>
                    </a:gs>
                    <a:gs pos="100000">
                      <a:schemeClr val="tx1"/>
                    </a:gs>
                  </a:gsLst>
                  <a:lin ang="5400000" scaled="0"/>
                </a:gradFill>
                <a:latin typeface="+mj-lt"/>
                <a:ea typeface="Segoe UI" pitchFamily="34" charset="0"/>
                <a:cs typeface="Segoe UI" pitchFamily="34" charset="0"/>
              </a:defRPr>
            </a:lvl4pPr>
            <a:lvl5pPr marL="970017" indent="-168090">
              <a:buClr>
                <a:schemeClr val="tx1"/>
              </a:buClr>
              <a:buSzPct val="90000"/>
              <a:buFont typeface="Wingdings" panose="05000000000000000000" pitchFamily="2" charset="2"/>
              <a:buChar char="§"/>
              <a:defRPr sz="1471" b="0">
                <a:gradFill>
                  <a:gsLst>
                    <a:gs pos="1250">
                      <a:schemeClr val="tx1"/>
                    </a:gs>
                    <a:gs pos="100000">
                      <a:schemeClr val="tx1"/>
                    </a:gs>
                  </a:gsLst>
                  <a:lin ang="5400000" scaled="0"/>
                </a:gradFill>
                <a:latin typeface="+mj-lt"/>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a:xfrm>
            <a:off x="201930" y="217133"/>
            <a:ext cx="8741880" cy="674749"/>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41511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26431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7544"/>
            <a:ext cx="8717498"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37652" y="2312739"/>
            <a:ext cx="2417896" cy="518021"/>
          </a:xfrm>
          <a:prstGeom prst="rect">
            <a:avLst/>
          </a:prstGeom>
        </p:spPr>
      </p:pic>
    </p:spTree>
    <p:extLst>
      <p:ext uri="{BB962C8B-B14F-4D97-AF65-F5344CB8AC3E}">
        <p14:creationId xmlns:p14="http://schemas.microsoft.com/office/powerpoint/2010/main" val="390257884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793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5" y="1168"/>
            <a:ext cx="9139385" cy="5141633"/>
          </a:xfrm>
          <a:prstGeom prst="rect">
            <a:avLst/>
          </a:prstGeom>
          <a:noFill/>
          <a:ln>
            <a:noFill/>
          </a:ln>
        </p:spPr>
      </p:pic>
      <p:sp>
        <p:nvSpPr>
          <p:cNvPr id="3" name="Rectangle 2"/>
          <p:cNvSpPr/>
          <p:nvPr/>
        </p:nvSpPr>
        <p:spPr bwMode="gray">
          <a:xfrm>
            <a:off x="1" y="4807294"/>
            <a:ext cx="9143533" cy="33620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47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201930" y="1558351"/>
            <a:ext cx="4706231"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47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691" y="4910902"/>
            <a:ext cx="605081" cy="128993"/>
          </a:xfrm>
          <a:prstGeom prst="rect">
            <a:avLst/>
          </a:prstGeom>
        </p:spPr>
      </p:pic>
      <p:sp>
        <p:nvSpPr>
          <p:cNvPr id="9" name="Rectangle 8"/>
          <p:cNvSpPr/>
          <p:nvPr/>
        </p:nvSpPr>
        <p:spPr>
          <a:xfrm>
            <a:off x="170050" y="2223291"/>
            <a:ext cx="3231975" cy="601640"/>
          </a:xfrm>
          <a:prstGeom prst="rect">
            <a:avLst/>
          </a:prstGeom>
        </p:spPr>
        <p:txBody>
          <a:bodyPr wrap="none" anchor="ctr">
            <a:spAutoFit/>
          </a:bodyPr>
          <a:lstStyle/>
          <a:p>
            <a:pPr marL="0" marR="0" lvl="0" indent="0" algn="r" defTabSz="857094" rtl="0" eaLnBrk="1" fontAlgn="auto" latinLnBrk="0" hangingPunct="1">
              <a:lnSpc>
                <a:spcPct val="90000"/>
              </a:lnSpc>
              <a:spcBef>
                <a:spcPct val="0"/>
              </a:spcBef>
              <a:spcAft>
                <a:spcPts val="0"/>
              </a:spcAft>
              <a:buClrTx/>
              <a:buSzTx/>
              <a:buFontTx/>
              <a:buNone/>
              <a:tabLst/>
              <a:defRPr/>
            </a:pPr>
            <a:r>
              <a:rPr kumimoji="0" lang="en-US" sz="3677" b="0" i="0" u="none" strike="noStrike" kern="1200" cap="none" spc="-92"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p:nvSpPr>
        <p:spPr>
          <a:xfrm>
            <a:off x="1750612" y="3383494"/>
            <a:ext cx="1651414" cy="550792"/>
          </a:xfrm>
          <a:prstGeom prst="rect">
            <a:avLst/>
          </a:prstGeom>
        </p:spPr>
        <p:txBody>
          <a:bodyPr wrap="none" anchor="ctr">
            <a:spAutoFit/>
          </a:bodyPr>
          <a:lstStyle/>
          <a:p>
            <a:pPr marL="0" marR="0" lvl="0" indent="0" algn="r" defTabSz="857094" rtl="0" eaLnBrk="1" fontAlgn="auto" latinLnBrk="0" hangingPunct="1">
              <a:lnSpc>
                <a:spcPct val="90000"/>
              </a:lnSpc>
              <a:spcBef>
                <a:spcPct val="0"/>
              </a:spcBef>
              <a:spcAft>
                <a:spcPts val="0"/>
              </a:spcAft>
              <a:buClrTx/>
              <a:buSzTx/>
              <a:buFontTx/>
              <a:buNone/>
              <a:tabLst/>
              <a:defRPr/>
            </a:pPr>
            <a:r>
              <a:rPr kumimoji="0" lang="en-US" sz="1655"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1655"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1655"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2359" y="3006186"/>
            <a:ext cx="1833962" cy="283076"/>
          </a:xfrm>
          <a:prstGeom prst="rect">
            <a:avLst/>
          </a:prstGeom>
        </p:spPr>
      </p:pic>
    </p:spTree>
    <p:extLst>
      <p:ext uri="{BB962C8B-B14F-4D97-AF65-F5344CB8AC3E}">
        <p14:creationId xmlns:p14="http://schemas.microsoft.com/office/powerpoint/2010/main" val="1583767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5" y="802"/>
            <a:ext cx="9139385" cy="5141634"/>
          </a:xfrm>
          <a:prstGeom prst="rect">
            <a:avLst/>
          </a:prstGeom>
        </p:spPr>
      </p:pic>
      <p:sp>
        <p:nvSpPr>
          <p:cNvPr id="9" name="Title 1"/>
          <p:cNvSpPr>
            <a:spLocks noGrp="1"/>
          </p:cNvSpPr>
          <p:nvPr>
            <p:ph type="title" hasCustomPrompt="1"/>
          </p:nvPr>
        </p:nvSpPr>
        <p:spPr>
          <a:xfrm>
            <a:off x="201977" y="1563139"/>
            <a:ext cx="6723139" cy="1344818"/>
          </a:xfrm>
          <a:noFill/>
        </p:spPr>
        <p:txBody>
          <a:bodyPr lIns="146304" tIns="91440" rIns="146304" bIns="91440" anchor="t" anchorCtr="0"/>
          <a:lstStyle>
            <a:lvl1pPr>
              <a:defRPr sz="3970" spc="-74"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7" y="2908931"/>
            <a:ext cx="5378503" cy="1344245"/>
          </a:xfrm>
          <a:noFill/>
        </p:spPr>
        <p:txBody>
          <a:bodyPr lIns="146304" tIns="109728" rIns="146304" bIns="109728">
            <a:noAutofit/>
          </a:bodyPr>
          <a:lstStyle>
            <a:lvl1pPr marL="0" indent="0">
              <a:spcBef>
                <a:spcPts val="0"/>
              </a:spcBef>
              <a:buNone/>
              <a:defRPr sz="2353"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p:nvSpPr>
        <p:spPr bwMode="gray">
          <a:xfrm>
            <a:off x="1" y="4807294"/>
            <a:ext cx="9143533" cy="33620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47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691" y="4910902"/>
            <a:ext cx="605081" cy="128993"/>
          </a:xfrm>
          <a:prstGeom prst="rect">
            <a:avLst/>
          </a:prstGeom>
        </p:spPr>
      </p:pic>
    </p:spTree>
    <p:extLst>
      <p:ext uri="{BB962C8B-B14F-4D97-AF65-F5344CB8AC3E}">
        <p14:creationId xmlns:p14="http://schemas.microsoft.com/office/powerpoint/2010/main" val="854993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20354">
                      <a:schemeClr val="tx2"/>
                    </a:gs>
                    <a:gs pos="40000">
                      <a:schemeClr val="tx2"/>
                    </a:gs>
                  </a:gsLst>
                  <a:lin ang="5400000" scaled="0"/>
                </a:gradFill>
              </a:defRPr>
            </a:lvl1pPr>
            <a:lvl2pPr marL="0" indent="0">
              <a:buFontTx/>
              <a:buNone/>
              <a:defRPr sz="1471"/>
            </a:lvl2pPr>
            <a:lvl3pPr marL="168048" indent="0">
              <a:buNone/>
              <a:defRPr/>
            </a:lvl3pPr>
            <a:lvl4pPr marL="336096" indent="0">
              <a:buNone/>
              <a:defRPr/>
            </a:lvl4pPr>
            <a:lvl5pPr marL="50414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54481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0" y="891883"/>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48" indent="0">
              <a:buNone/>
              <a:defRPr/>
            </a:lvl3pPr>
            <a:lvl4pPr marL="336096" indent="0">
              <a:buNone/>
              <a:defRPr/>
            </a:lvl4pPr>
            <a:lvl5pPr marL="50414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665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9144000" cy="5143500"/>
          </a:xfrm>
          <a:prstGeom prst="rect">
            <a:avLst/>
          </a:prstGeom>
        </p:spPr>
      </p:pic>
      <p:sp>
        <p:nvSpPr>
          <p:cNvPr id="4" name="Text Placeholder 3"/>
          <p:cNvSpPr>
            <a:spLocks noGrp="1"/>
          </p:cNvSpPr>
          <p:nvPr>
            <p:ph type="body" sz="quarter" idx="10"/>
          </p:nvPr>
        </p:nvSpPr>
        <p:spPr>
          <a:xfrm>
            <a:off x="201930" y="891884"/>
            <a:ext cx="8740142" cy="1587999"/>
          </a:xfrm>
        </p:spPr>
        <p:txBody>
          <a:bodyPr>
            <a:spAutoFit/>
          </a:bodyPr>
          <a:lstStyle>
            <a:lvl1pPr>
              <a:buClr>
                <a:schemeClr val="tx2"/>
              </a:buClr>
              <a:defRPr sz="2940">
                <a:gradFill>
                  <a:gsLst>
                    <a:gs pos="7080">
                      <a:schemeClr val="tx2"/>
                    </a:gs>
                    <a:gs pos="36283">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87118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9144000" cy="5143500"/>
          </a:xfrm>
          <a:prstGeom prst="rect">
            <a:avLst/>
          </a:prstGeom>
        </p:spPr>
      </p:pic>
      <p:sp>
        <p:nvSpPr>
          <p:cNvPr id="4" name="Text Placeholder 3"/>
          <p:cNvSpPr>
            <a:spLocks noGrp="1"/>
          </p:cNvSpPr>
          <p:nvPr>
            <p:ph type="body" sz="quarter" idx="10"/>
          </p:nvPr>
        </p:nvSpPr>
        <p:spPr>
          <a:xfrm>
            <a:off x="201930" y="891884"/>
            <a:ext cx="8740142" cy="1587999"/>
          </a:xfrm>
        </p:spPr>
        <p:txBody>
          <a:bodyPr>
            <a:spAutoFit/>
          </a:bodyPr>
          <a:lstStyle>
            <a:lvl1pPr>
              <a:defRPr sz="294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529849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389">
                      <a:schemeClr val="tx2"/>
                    </a:gs>
                    <a:gs pos="31000">
                      <a:schemeClr val="tx2"/>
                    </a:gs>
                  </a:gsLst>
                  <a:lin ang="5400000" scaled="0"/>
                </a:gradFill>
              </a:defRPr>
            </a:lvl1pPr>
            <a:lvl2pPr marL="0" indent="0">
              <a:buNone/>
              <a:defRPr sz="1471"/>
            </a:lvl2pPr>
            <a:lvl3pPr marL="170382" indent="0">
              <a:buNone/>
              <a:tabLst/>
              <a:defRPr sz="1471"/>
            </a:lvl3pPr>
            <a:lvl4pPr marL="338430" indent="0">
              <a:buNone/>
              <a:defRPr/>
            </a:lvl4pPr>
            <a:lvl5pPr marL="50414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389">
                      <a:schemeClr val="tx2"/>
                    </a:gs>
                    <a:gs pos="31000">
                      <a:schemeClr val="tx2"/>
                    </a:gs>
                  </a:gsLst>
                  <a:lin ang="5400000" scaled="0"/>
                </a:gradFill>
              </a:defRPr>
            </a:lvl1pPr>
            <a:lvl2pPr marL="0" indent="0">
              <a:buNone/>
              <a:defRPr sz="1471"/>
            </a:lvl2pPr>
            <a:lvl3pPr marL="170382" indent="0">
              <a:buNone/>
              <a:tabLst/>
              <a:defRPr sz="1471"/>
            </a:lvl3pPr>
            <a:lvl4pPr marL="338430" indent="0">
              <a:buNone/>
              <a:defRPr/>
            </a:lvl4pPr>
            <a:lvl5pPr marL="50414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584818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382" indent="0">
              <a:buNone/>
              <a:tabLst/>
              <a:defRPr sz="1471"/>
            </a:lvl3pPr>
            <a:lvl4pPr marL="338430" indent="0">
              <a:buNone/>
              <a:defRPr/>
            </a:lvl4pPr>
            <a:lvl5pPr marL="50414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382" indent="0">
              <a:buNone/>
              <a:tabLst/>
              <a:defRPr sz="1471"/>
            </a:lvl3pPr>
            <a:lvl4pPr marL="338430" indent="0">
              <a:buNone/>
              <a:defRPr/>
            </a:lvl4pPr>
            <a:lvl5pPr marL="50414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53097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2"/>
            <a:ext cx="4033911" cy="1506566"/>
          </a:xfrm>
        </p:spPr>
        <p:txBody>
          <a:bodyPr wrap="square">
            <a:spAutoFit/>
          </a:bodyPr>
          <a:lstStyle>
            <a:lvl1pPr marL="211227" indent="-211227">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69" indent="-171426">
              <a:buFont typeface="Wingdings" panose="05000000000000000000" pitchFamily="2" charset="2"/>
              <a:buChar char="§"/>
              <a:defRPr sz="1765"/>
            </a:lvl2pPr>
            <a:lvl3pPr marL="514278" indent="-123808">
              <a:buFont typeface="Wingdings" panose="05000000000000000000" pitchFamily="2" charset="2"/>
              <a:buChar char="§"/>
              <a:tabLst/>
              <a:defRPr sz="1471"/>
            </a:lvl3pPr>
            <a:lvl4pPr marL="647609" indent="-133331">
              <a:buFont typeface="Wingdings" panose="05000000000000000000" pitchFamily="2" charset="2"/>
              <a:buChar char="§"/>
              <a:defRPr/>
            </a:lvl4pPr>
            <a:lvl5pPr marL="771416" indent="-12380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2"/>
            <a:ext cx="4033911" cy="1506566"/>
          </a:xfrm>
        </p:spPr>
        <p:txBody>
          <a:bodyPr wrap="square">
            <a:spAutoFit/>
          </a:bodyPr>
          <a:lstStyle>
            <a:lvl1pPr marL="211227" indent="-211227">
              <a:spcBef>
                <a:spcPts val="900"/>
              </a:spcBef>
              <a:buClr>
                <a:schemeClr val="tx2"/>
              </a:buClr>
              <a:buFont typeface="Wingdings" panose="05000000000000000000" pitchFamily="2" charset="2"/>
              <a:buChar char="§"/>
              <a:defRPr sz="2353">
                <a:gradFill>
                  <a:gsLst>
                    <a:gs pos="19469">
                      <a:schemeClr val="tx2"/>
                    </a:gs>
                    <a:gs pos="32000">
                      <a:schemeClr val="tx2"/>
                    </a:gs>
                  </a:gsLst>
                  <a:lin ang="5400000" scaled="0"/>
                </a:gradFill>
              </a:defRPr>
            </a:lvl1pPr>
            <a:lvl2pPr marL="390469" indent="-171426">
              <a:buFont typeface="Wingdings" panose="05000000000000000000" pitchFamily="2" charset="2"/>
              <a:buChar char="§"/>
              <a:defRPr sz="1765"/>
            </a:lvl2pPr>
            <a:lvl3pPr marL="514278" indent="-123808">
              <a:buFont typeface="Wingdings" panose="05000000000000000000" pitchFamily="2" charset="2"/>
              <a:buChar char="§"/>
              <a:tabLst/>
              <a:defRPr sz="1471"/>
            </a:lvl3pPr>
            <a:lvl4pPr marL="647609" indent="-133331">
              <a:buFont typeface="Wingdings" panose="05000000000000000000" pitchFamily="2" charset="2"/>
              <a:buChar char="§"/>
              <a:defRPr/>
            </a:lvl4pPr>
            <a:lvl5pPr marL="771416" indent="-12380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94593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91882"/>
            <a:ext cx="4033911" cy="1506566"/>
          </a:xfrm>
        </p:spPr>
        <p:txBody>
          <a:bodyPr wrap="square">
            <a:spAutoFit/>
          </a:bodyPr>
          <a:lstStyle>
            <a:lvl1pPr marL="211227" indent="-211227">
              <a:spcBef>
                <a:spcPts val="900"/>
              </a:spcBef>
              <a:buClr>
                <a:schemeClr val="tx1"/>
              </a:buClr>
              <a:buFont typeface="Wingdings" panose="05000000000000000000" pitchFamily="2" charset="2"/>
              <a:buChar char="§"/>
              <a:defRPr sz="2353"/>
            </a:lvl1pPr>
            <a:lvl2pPr marL="390469" indent="-171426">
              <a:buFont typeface="Wingdings" panose="05000000000000000000" pitchFamily="2" charset="2"/>
              <a:buChar char="§"/>
              <a:defRPr sz="1765"/>
            </a:lvl2pPr>
            <a:lvl3pPr marL="514278" indent="-123808">
              <a:buFont typeface="Wingdings" panose="05000000000000000000" pitchFamily="2" charset="2"/>
              <a:buChar char="§"/>
              <a:tabLst/>
              <a:defRPr sz="1471"/>
            </a:lvl3pPr>
            <a:lvl4pPr marL="647609" indent="-133331">
              <a:buFont typeface="Wingdings" panose="05000000000000000000" pitchFamily="2" charset="2"/>
              <a:buChar char="§"/>
              <a:defRPr/>
            </a:lvl4pPr>
            <a:lvl5pPr marL="771416" indent="-12380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2"/>
            <a:ext cx="4033911" cy="1506566"/>
          </a:xfrm>
        </p:spPr>
        <p:txBody>
          <a:bodyPr wrap="square">
            <a:spAutoFit/>
          </a:bodyPr>
          <a:lstStyle>
            <a:lvl1pPr marL="211227" indent="-211227">
              <a:spcBef>
                <a:spcPts val="900"/>
              </a:spcBef>
              <a:buClr>
                <a:schemeClr val="tx1"/>
              </a:buClr>
              <a:buFont typeface="Wingdings" panose="05000000000000000000" pitchFamily="2" charset="2"/>
              <a:buChar char="§"/>
              <a:defRPr sz="2353"/>
            </a:lvl1pPr>
            <a:lvl2pPr marL="390469" indent="-171426">
              <a:buFont typeface="Wingdings" panose="05000000000000000000" pitchFamily="2" charset="2"/>
              <a:buChar char="§"/>
              <a:defRPr sz="1765"/>
            </a:lvl2pPr>
            <a:lvl3pPr marL="514278" indent="-123808">
              <a:buFont typeface="Wingdings" panose="05000000000000000000" pitchFamily="2" charset="2"/>
              <a:buChar char="§"/>
              <a:tabLst/>
              <a:defRPr sz="1471"/>
            </a:lvl3pPr>
            <a:lvl4pPr marL="647609" indent="-133331">
              <a:buFont typeface="Wingdings" panose="05000000000000000000" pitchFamily="2" charset="2"/>
              <a:buChar char="§"/>
              <a:defRPr/>
            </a:lvl4pPr>
            <a:lvl5pPr marL="771416" indent="-123808">
              <a:buFont typeface="Wingdings" panose="05000000000000000000" pitchFamily="2" charset="2"/>
              <a:buChar char="§"/>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76560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435420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5" y="802"/>
            <a:ext cx="9139385" cy="5141634"/>
          </a:xfrm>
          <a:prstGeom prst="rect">
            <a:avLst/>
          </a:prstGeom>
        </p:spPr>
      </p:pic>
      <p:sp>
        <p:nvSpPr>
          <p:cNvPr id="2" name="Title 1"/>
          <p:cNvSpPr>
            <a:spLocks noGrp="1"/>
          </p:cNvSpPr>
          <p:nvPr>
            <p:ph type="title" hasCustomPrompt="1"/>
          </p:nvPr>
        </p:nvSpPr>
        <p:spPr>
          <a:xfrm>
            <a:off x="201930" y="1571302"/>
            <a:ext cx="7394337" cy="917752"/>
          </a:xfrm>
          <a:noFill/>
        </p:spPr>
        <p:txBody>
          <a:bodyPr tIns="91440" bIns="91440" anchor="t" anchorCtr="0">
            <a:spAutoFit/>
          </a:bodyPr>
          <a:lstStyle>
            <a:lvl1pPr>
              <a:defRPr sz="5293"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1" y="3589492"/>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p:nvSpPr>
        <p:spPr bwMode="gray">
          <a:xfrm>
            <a:off x="1" y="4807294"/>
            <a:ext cx="9143533" cy="33620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47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691" y="4910902"/>
            <a:ext cx="605081" cy="128993"/>
          </a:xfrm>
          <a:prstGeom prst="rect">
            <a:avLst/>
          </a:prstGeom>
        </p:spPr>
      </p:pic>
    </p:spTree>
    <p:extLst>
      <p:ext uri="{BB962C8B-B14F-4D97-AF65-F5344CB8AC3E}">
        <p14:creationId xmlns:p14="http://schemas.microsoft.com/office/powerpoint/2010/main" val="550454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5" y="802"/>
            <a:ext cx="9139385" cy="5141634"/>
          </a:xfrm>
          <a:prstGeom prst="rect">
            <a:avLst/>
          </a:prstGeom>
        </p:spPr>
      </p:pic>
      <p:sp>
        <p:nvSpPr>
          <p:cNvPr id="2" name="Title 1"/>
          <p:cNvSpPr>
            <a:spLocks noGrp="1"/>
          </p:cNvSpPr>
          <p:nvPr>
            <p:ph type="title" hasCustomPrompt="1"/>
          </p:nvPr>
        </p:nvSpPr>
        <p:spPr>
          <a:xfrm>
            <a:off x="201930" y="1563130"/>
            <a:ext cx="7394337" cy="917752"/>
          </a:xfrm>
          <a:noFill/>
        </p:spPr>
        <p:txBody>
          <a:bodyPr tIns="91440" bIns="91440" anchor="t" anchorCtr="0">
            <a:spAutoFit/>
          </a:bodyPr>
          <a:lstStyle>
            <a:lvl1pPr>
              <a:defRPr lang="en-US" sz="5293"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p:nvSpPr>
        <p:spPr bwMode="gray">
          <a:xfrm>
            <a:off x="1" y="4807294"/>
            <a:ext cx="9143533" cy="336207"/>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478"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691" y="4910902"/>
            <a:ext cx="605081" cy="128993"/>
          </a:xfrm>
          <a:prstGeom prst="rect">
            <a:avLst/>
          </a:prstGeom>
        </p:spPr>
      </p:pic>
    </p:spTree>
    <p:extLst>
      <p:ext uri="{BB962C8B-B14F-4D97-AF65-F5344CB8AC3E}">
        <p14:creationId xmlns:p14="http://schemas.microsoft.com/office/powerpoint/2010/main" val="3914140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13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75" y="802"/>
            <a:ext cx="9139385" cy="5141634"/>
          </a:xfrm>
          <a:prstGeom prst="rect">
            <a:avLst/>
          </a:prstGeom>
        </p:spPr>
      </p:pic>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84401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141529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59524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03714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428175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3" y="912896"/>
            <a:ext cx="4033911" cy="1528752"/>
          </a:xfrm>
        </p:spPr>
        <p:txBody>
          <a:bodyPr>
            <a:spAutoFit/>
          </a:bodyPr>
          <a:lstStyle>
            <a:lvl1pPr>
              <a:defRPr sz="4852"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8" y="2"/>
            <a:ext cx="4570833" cy="5142075"/>
          </a:xfr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6694019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3942813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80418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42893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921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3"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7" tIns="34287" rIns="34287" bIns="34287" numCol="1" spcCol="0" rtlCol="0" fromWordArt="0" anchor="ctr" anchorCtr="0" forceAA="0" compatLnSpc="1">
            <a:prstTxWarp prst="textNoShape">
              <a:avLst/>
            </a:prstTxWarp>
            <a:noAutofit/>
          </a:bodyPr>
          <a:lstStyle/>
          <a:p>
            <a:pPr marL="0" marR="0" lvl="0" indent="0" algn="ctr" defTabSz="685478" rtl="0" eaLnBrk="1" fontAlgn="base" latinLnBrk="0" hangingPunct="1">
              <a:lnSpc>
                <a:spcPct val="100000"/>
              </a:lnSpc>
              <a:spcBef>
                <a:spcPct val="0"/>
              </a:spcBef>
              <a:spcAft>
                <a:spcPct val="0"/>
              </a:spcAft>
              <a:buClrTx/>
              <a:buSzTx/>
              <a:buFontTx/>
              <a:buNone/>
              <a:tabLst/>
              <a:defRPr/>
            </a:pPr>
            <a:endParaRPr kumimoji="0" lang="en-US" sz="165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01930" y="897994"/>
            <a:ext cx="8740142"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7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75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80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6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8645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9" y="1"/>
            <a:ext cx="9143533" cy="5143967"/>
          </a:xfrm>
          <a:prstGeom prst="rect">
            <a:avLst/>
          </a:prstGeom>
        </p:spPr>
      </p:pic>
      <p:sp>
        <p:nvSpPr>
          <p:cNvPr id="6" name="Rectangle 5"/>
          <p:cNvSpPr/>
          <p:nvPr/>
        </p:nvSpPr>
        <p:spPr bwMode="gray">
          <a:xfrm>
            <a:off x="0" y="3580371"/>
            <a:ext cx="9144000" cy="1563129"/>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marL="0" marR="0" lvl="0" indent="0" algn="ctr" defTabSz="685478" rtl="0" eaLnBrk="1" fontAlgn="base" latinLnBrk="0" hangingPunct="1">
              <a:lnSpc>
                <a:spcPct val="100000"/>
              </a:lnSpc>
              <a:spcBef>
                <a:spcPct val="0"/>
              </a:spcBef>
              <a:spcAft>
                <a:spcPct val="0"/>
              </a:spcAft>
              <a:buClrTx/>
              <a:buSzTx/>
              <a:buFontTx/>
              <a:buNone/>
              <a:tabLst/>
              <a:defRPr/>
            </a:pPr>
            <a:endParaRPr kumimoji="0" lang="en-US" sz="147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p:nvSpPr>
        <p:spPr bwMode="white">
          <a:xfrm>
            <a:off x="5580469" y="4628713"/>
            <a:ext cx="3361592" cy="296465"/>
          </a:xfrm>
          <a:prstGeom prst="rect">
            <a:avLst/>
          </a:prstGeom>
          <a:noFill/>
          <a:ln w="12700">
            <a:noFill/>
            <a:miter lim="800000"/>
            <a:headEnd type="none" w="sm" len="sm"/>
            <a:tailEnd type="none" w="sm" len="sm"/>
          </a:ln>
          <a:effectLst/>
        </p:spPr>
        <p:txBody>
          <a:bodyPr vert="horz" wrap="square" lIns="134445" tIns="107556" rIns="134445" bIns="107556" numCol="1" anchor="t" anchorCtr="0" compatLnSpc="1">
            <a:prstTxWarp prst="textNoShape">
              <a:avLst/>
            </a:prstTxWarp>
            <a:spAutoFit/>
          </a:bodyPr>
          <a:lstStyle/>
          <a:p>
            <a:pPr marL="0" marR="0" lvl="0" indent="0" algn="r" defTabSz="68534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653" y="4103947"/>
            <a:ext cx="2420347" cy="515981"/>
          </a:xfrm>
          <a:prstGeom prst="rect">
            <a:avLst/>
          </a:prstGeom>
        </p:spPr>
      </p:pic>
    </p:spTree>
    <p:extLst>
      <p:ext uri="{BB962C8B-B14F-4D97-AF65-F5344CB8AC3E}">
        <p14:creationId xmlns:p14="http://schemas.microsoft.com/office/powerpoint/2010/main" val="42144602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61" indent="-213561">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20" indent="-20656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682" indent="-213561">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29" indent="-16804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778" indent="-16804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8"/>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6539103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79" indent="-213579">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53" indent="-20657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32" indent="-213579">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93" indent="-168062">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56" indent="-168062">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72362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71273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0" y="0"/>
            <a:ext cx="9144000" cy="5143500"/>
          </a:xfrm>
          <a:prstGeom prst="rect">
            <a:avLst/>
          </a:prstGeom>
        </p:spPr>
      </p:pic>
      <p:sp>
        <p:nvSpPr>
          <p:cNvPr id="4" name="TextBox 7"/>
          <p:cNvSpPr txBox="1"/>
          <p:nvPr userDrawn="1"/>
        </p:nvSpPr>
        <p:spPr bwMode="white">
          <a:xfrm>
            <a:off x="3248401" y="4925179"/>
            <a:ext cx="2647200" cy="11881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685727" rtl="0" eaLnBrk="1" fontAlgn="auto" latinLnBrk="0" hangingPunct="1">
              <a:lnSpc>
                <a:spcPct val="100000"/>
              </a:lnSpc>
              <a:spcBef>
                <a:spcPts val="0"/>
              </a:spcBef>
              <a:spcAft>
                <a:spcPts val="0"/>
              </a:spcAft>
              <a:buClrTx/>
              <a:buSzTx/>
              <a:buFontTx/>
              <a:buNone/>
              <a:tabLst/>
              <a:defRPr/>
            </a:pPr>
            <a:r>
              <a:rPr kumimoji="0" lang="en-US" sz="772" b="0" i="0" u="none" strike="noStrike" kern="1200" cap="none" spc="110" normalizeH="0" baseline="0" noProof="0" dirty="0">
                <a:ln>
                  <a:noFill/>
                </a:ln>
                <a:gradFill>
                  <a:gsLst>
                    <a:gs pos="0">
                      <a:prstClr val="black">
                        <a:alpha val="50000"/>
                      </a:prstClr>
                    </a:gs>
                    <a:gs pos="86000">
                      <a:prstClr val="black">
                        <a:alpha val="50000"/>
                      </a:prstClr>
                    </a:gs>
                  </a:gsLst>
                  <a:lin ang="5400000" scaled="0"/>
                </a:gradFill>
                <a:effectLst/>
                <a:uLnTx/>
                <a:uFillTx/>
                <a:latin typeface="Segoe Semibold" pitchFamily="34" charset="0"/>
                <a:ea typeface="+mn-ea"/>
                <a:cs typeface="+mn-cs"/>
              </a:rPr>
              <a:t>MICROSOFT CONFIDENTIAL – INTERNAL ONLY</a:t>
            </a:r>
          </a:p>
        </p:txBody>
      </p:sp>
      <p:sp>
        <p:nvSpPr>
          <p:cNvPr id="5" name="Title 1"/>
          <p:cNvSpPr>
            <a:spLocks noGrp="1"/>
          </p:cNvSpPr>
          <p:nvPr>
            <p:ph type="title" hasCustomPrompt="1"/>
          </p:nvPr>
        </p:nvSpPr>
        <p:spPr>
          <a:xfrm>
            <a:off x="389438" y="171451"/>
            <a:ext cx="8363939" cy="567848"/>
          </a:xfrm>
        </p:spPr>
        <p:txBody>
          <a:bodyPr lIns="0" rIns="0"/>
          <a:lstStyle>
            <a:lvl1pPr>
              <a:defRPr sz="3375"/>
            </a:lvl1pPr>
          </a:lstStyle>
          <a:p>
            <a:r>
              <a:rPr lang="en-US" dirty="0"/>
              <a:t>Click to edit master title style</a:t>
            </a:r>
          </a:p>
        </p:txBody>
      </p:sp>
      <p:sp>
        <p:nvSpPr>
          <p:cNvPr id="7" name="Text Placeholder 4"/>
          <p:cNvSpPr>
            <a:spLocks noGrp="1"/>
          </p:cNvSpPr>
          <p:nvPr>
            <p:ph type="body" sz="quarter" idx="10" hasCustomPrompt="1"/>
          </p:nvPr>
        </p:nvSpPr>
        <p:spPr>
          <a:xfrm>
            <a:off x="389438" y="878516"/>
            <a:ext cx="8363939" cy="1075166"/>
          </a:xfrm>
          <a:prstGeom prst="rect">
            <a:avLst/>
          </a:prstGeom>
        </p:spPr>
        <p:txBody>
          <a:bodyPr lIns="0" rIns="0"/>
          <a:lstStyle>
            <a:lvl1pPr marL="0" indent="0">
              <a:buFont typeface="Wingdings" pitchFamily="2" charset="2"/>
              <a:buNone/>
              <a:defRPr sz="2475"/>
            </a:lvl1pPr>
            <a:lvl2pPr marL="213122" indent="0">
              <a:buFont typeface="Wingdings" pitchFamily="2" charset="2"/>
              <a:buNone/>
              <a:defRPr spc="-38" baseline="0">
                <a:latin typeface="+mn-lt"/>
              </a:defRPr>
            </a:lvl2pPr>
            <a:lvl3pPr marL="388144" indent="0">
              <a:buFont typeface="Wingdings" pitchFamily="2" charset="2"/>
              <a:buNone/>
              <a:tabLst/>
              <a:defRPr spc="-38" baseline="0">
                <a:latin typeface="+mn-lt"/>
              </a:defRPr>
            </a:lvl3pPr>
            <a:lvl4pPr marL="556023" indent="0">
              <a:buFont typeface="Wingdings" pitchFamily="2" charset="2"/>
              <a:buNone/>
              <a:defRPr spc="-38" baseline="0">
                <a:latin typeface="+mn-lt"/>
              </a:defRPr>
            </a:lvl4pPr>
            <a:lvl5pPr marL="685801" indent="0">
              <a:buFont typeface="Wingdings" pitchFamily="2" charset="2"/>
              <a:buNone/>
              <a:tabLst/>
              <a:defRPr spc="-38" baseline="0">
                <a:latin typeface="+mn-l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4909591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Video slide 2">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9144000" cy="5143500"/>
          </a:xfrm>
          <a:prstGeom prst="rect">
            <a:avLst/>
          </a:prstGeom>
        </p:spPr>
      </p:pic>
      <p:sp>
        <p:nvSpPr>
          <p:cNvPr id="2" name="Title 1"/>
          <p:cNvSpPr>
            <a:spLocks noGrp="1"/>
          </p:cNvSpPr>
          <p:nvPr>
            <p:ph type="title" hasCustomPrompt="1"/>
          </p:nvPr>
        </p:nvSpPr>
        <p:spPr>
          <a:xfrm>
            <a:off x="201930" y="889768"/>
            <a:ext cx="7394337" cy="2023491"/>
          </a:xfrm>
          <a:noFill/>
        </p:spPr>
        <p:txBody>
          <a:bodyPr tIns="91440" bIns="91440" anchor="t" anchorCtr="0"/>
          <a:lstStyle>
            <a:lvl1pPr>
              <a:defRPr sz="5293" spc="-74"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58860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621" y="-9338"/>
            <a:ext cx="9304889" cy="5230289"/>
          </a:xfrm>
          <a:prstGeom prst="rect">
            <a:avLst/>
          </a:prstGeom>
        </p:spPr>
      </p:pic>
      <p:sp>
        <p:nvSpPr>
          <p:cNvPr id="7" name="Rectangle 6"/>
          <p:cNvSpPr/>
          <p:nvPr userDrawn="1"/>
        </p:nvSpPr>
        <p:spPr bwMode="auto">
          <a:xfrm>
            <a:off x="201930" y="218302"/>
            <a:ext cx="4033912" cy="4034484"/>
          </a:xfrm>
          <a:prstGeom prst="rect">
            <a:avLst/>
          </a:prstGeom>
          <a:solidFill>
            <a:srgbClr val="004185">
              <a:alpha val="9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01931" y="1575613"/>
            <a:ext cx="3899453" cy="1265101"/>
          </a:xfrm>
          <a:prstGeom prst="rect">
            <a:avLst/>
          </a:prstGeom>
        </p:spPr>
        <p:txBody>
          <a:bodyPr lIns="146304" tIns="91440" rIns="146304" bIns="91440"/>
          <a:lstStyle>
            <a:lvl1pPr algn="l">
              <a:defRPr sz="4412">
                <a:solidFill>
                  <a:schemeClr val="bg1"/>
                </a:solidFill>
              </a:defRPr>
            </a:lvl1pPr>
          </a:lstStyle>
          <a:p>
            <a:r>
              <a:rPr lang="en-US"/>
              <a:t>Lorem ipsum</a:t>
            </a:r>
            <a:br>
              <a:rPr lang="en-US"/>
            </a:br>
            <a:r>
              <a:rPr lang="en-US"/>
              <a:t>dolor amet</a:t>
            </a:r>
          </a:p>
        </p:txBody>
      </p:sp>
    </p:spTree>
    <p:extLst>
      <p:ext uri="{BB962C8B-B14F-4D97-AF65-F5344CB8AC3E}">
        <p14:creationId xmlns:p14="http://schemas.microsoft.com/office/powerpoint/2010/main" val="411542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974" y="-30437"/>
            <a:ext cx="9304889" cy="5230289"/>
          </a:xfrm>
          <a:prstGeom prst="rect">
            <a:avLst/>
          </a:prstGeom>
        </p:spPr>
      </p:pic>
      <p:sp>
        <p:nvSpPr>
          <p:cNvPr id="3" name="Text Placeholder 2"/>
          <p:cNvSpPr>
            <a:spLocks noGrp="1"/>
          </p:cNvSpPr>
          <p:nvPr>
            <p:ph type="body" sz="quarter" idx="11" hasCustomPrompt="1"/>
          </p:nvPr>
        </p:nvSpPr>
        <p:spPr>
          <a:xfrm>
            <a:off x="201929" y="1563131"/>
            <a:ext cx="3361593" cy="2487915"/>
          </a:xfrm>
        </p:spPr>
        <p:txBody>
          <a:bodyPr lIns="146304" tIns="91440" rIns="146304" bIns="91440" anchor="ctr">
            <a:noAutofit/>
          </a:bodyPr>
          <a:lstStyle>
            <a:lvl1pPr marL="0" indent="0" algn="l">
              <a:lnSpc>
                <a:spcPts val="4412"/>
              </a:lnSpc>
              <a:spcBef>
                <a:spcPts val="0"/>
              </a:spcBef>
              <a:buNone/>
              <a:defRPr sz="4412" baseline="0">
                <a:solidFill>
                  <a:srgbClr val="505050"/>
                </a:solidFill>
              </a:defRPr>
            </a:lvl1pPr>
            <a:lvl2pPr marL="252068" indent="0" algn="l">
              <a:buNone/>
              <a:defRPr sz="3529"/>
            </a:lvl2pPr>
            <a:lvl3pPr marL="420112" indent="0" algn="l">
              <a:buNone/>
              <a:defRPr sz="3529"/>
            </a:lvl3pPr>
            <a:lvl4pPr marL="588158" indent="0" algn="l">
              <a:buNone/>
              <a:defRPr sz="3529"/>
            </a:lvl4pPr>
            <a:lvl5pPr marL="756202" indent="0" algn="l">
              <a:buNone/>
              <a:defRPr sz="3529"/>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4047226" y="1159696"/>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7207583" y="4252785"/>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4047226" y="4252785"/>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207583" y="1159696"/>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6361264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498" y="0"/>
            <a:ext cx="9150488" cy="5143500"/>
          </a:xfrm>
          <a:prstGeom prst="rect">
            <a:avLst/>
          </a:prstGeom>
        </p:spPr>
      </p:pic>
      <p:sp>
        <p:nvSpPr>
          <p:cNvPr id="3" name="Text Placeholder 2"/>
          <p:cNvSpPr>
            <a:spLocks noGrp="1"/>
          </p:cNvSpPr>
          <p:nvPr>
            <p:ph type="body" sz="quarter" idx="11" hasCustomPrompt="1"/>
          </p:nvPr>
        </p:nvSpPr>
        <p:spPr>
          <a:xfrm>
            <a:off x="201929" y="1563131"/>
            <a:ext cx="3361593" cy="2487915"/>
          </a:xfrm>
        </p:spPr>
        <p:txBody>
          <a:bodyPr lIns="146304" tIns="91440" rIns="146304" bIns="91440" anchor="ctr">
            <a:noAutofit/>
          </a:bodyPr>
          <a:lstStyle>
            <a:lvl1pPr marL="0" indent="0" algn="l">
              <a:lnSpc>
                <a:spcPts val="4412"/>
              </a:lnSpc>
              <a:spcBef>
                <a:spcPts val="0"/>
              </a:spcBef>
              <a:buNone/>
              <a:defRPr sz="4412" baseline="0">
                <a:solidFill>
                  <a:srgbClr val="505050"/>
                </a:solidFill>
              </a:defRPr>
            </a:lvl1pPr>
            <a:lvl2pPr marL="252068" indent="0" algn="l">
              <a:buNone/>
              <a:defRPr sz="3529"/>
            </a:lvl2pPr>
            <a:lvl3pPr marL="420112" indent="0" algn="l">
              <a:buNone/>
              <a:defRPr sz="3529"/>
            </a:lvl3pPr>
            <a:lvl4pPr marL="588158" indent="0" algn="l">
              <a:buNone/>
              <a:defRPr sz="3529"/>
            </a:lvl4pPr>
            <a:lvl5pPr marL="756202" indent="0" algn="l">
              <a:buNone/>
              <a:defRPr sz="3529"/>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3972524" y="1159696"/>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7132881" y="4252785"/>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3972524" y="4252785"/>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32881" y="1159696"/>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246665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874" r="9556"/>
          <a:stretch/>
        </p:blipFill>
        <p:spPr>
          <a:xfrm>
            <a:off x="-13149" y="-22892"/>
            <a:ext cx="9169058" cy="5166392"/>
          </a:xfrm>
          <a:prstGeom prst="rect">
            <a:avLst/>
          </a:prstGeom>
        </p:spPr>
      </p:pic>
      <p:sp>
        <p:nvSpPr>
          <p:cNvPr id="2" name="Rectangle 1"/>
          <p:cNvSpPr/>
          <p:nvPr userDrawn="1"/>
        </p:nvSpPr>
        <p:spPr bwMode="auto">
          <a:xfrm>
            <a:off x="330439" y="1763784"/>
            <a:ext cx="4708613" cy="2622415"/>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332869" y="1744505"/>
            <a:ext cx="4707398" cy="1344828"/>
          </a:xfrm>
          <a:noFill/>
        </p:spPr>
        <p:txBody>
          <a:bodyPr lIns="146304" tIns="91440" rIns="146304" bIns="91440" anchor="t" anchorCtr="0"/>
          <a:lstStyle>
            <a:lvl1pPr>
              <a:defRPr sz="3971" spc="-74" baseline="0">
                <a:solidFill>
                  <a:srgbClr val="0078D7"/>
                </a:solidFill>
              </a:defRPr>
            </a:lvl1pPr>
          </a:lstStyle>
          <a:p>
            <a:r>
              <a:rPr lang="en-US" dirty="0"/>
              <a:t>Webinar</a:t>
            </a:r>
          </a:p>
        </p:txBody>
      </p:sp>
      <p:sp>
        <p:nvSpPr>
          <p:cNvPr id="3" name="Text Placeholder 2"/>
          <p:cNvSpPr>
            <a:spLocks noGrp="1"/>
          </p:cNvSpPr>
          <p:nvPr>
            <p:ph type="body" sz="quarter" idx="14" hasCustomPrompt="1"/>
          </p:nvPr>
        </p:nvSpPr>
        <p:spPr bwMode="auto">
          <a:xfrm>
            <a:off x="331654" y="3108612"/>
            <a:ext cx="4707398" cy="1277587"/>
          </a:xfrm>
        </p:spPr>
        <p:txBody>
          <a:bodyPr tIns="109728" bIns="109728">
            <a:noAutofit/>
          </a:bodyPr>
          <a:lstStyle>
            <a:lvl1pPr marL="0" indent="0">
              <a:spcBef>
                <a:spcPts val="0"/>
              </a:spcBef>
              <a:buNone/>
              <a:defRPr sz="2353">
                <a:solidFill>
                  <a:srgbClr val="0078D7"/>
                </a:soli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336159" y="4531625"/>
            <a:ext cx="1210407" cy="259324"/>
          </a:xfrm>
          <a:prstGeom prst="rect">
            <a:avLst/>
          </a:prstGeom>
        </p:spPr>
      </p:pic>
    </p:spTree>
    <p:extLst>
      <p:ext uri="{BB962C8B-B14F-4D97-AF65-F5344CB8AC3E}">
        <p14:creationId xmlns:p14="http://schemas.microsoft.com/office/powerpoint/2010/main" val="169589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Pull Quot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4987" y="-30437"/>
            <a:ext cx="9304889" cy="5230289"/>
          </a:xfrm>
          <a:prstGeom prst="rect">
            <a:avLst/>
          </a:prstGeom>
        </p:spPr>
      </p:pic>
      <p:sp>
        <p:nvSpPr>
          <p:cNvPr id="3" name="Text Placeholder 2"/>
          <p:cNvSpPr>
            <a:spLocks noGrp="1"/>
          </p:cNvSpPr>
          <p:nvPr>
            <p:ph type="body" sz="quarter" idx="11" hasCustomPrompt="1"/>
          </p:nvPr>
        </p:nvSpPr>
        <p:spPr>
          <a:xfrm>
            <a:off x="201929" y="1563131"/>
            <a:ext cx="3361593" cy="2487915"/>
          </a:xfrm>
        </p:spPr>
        <p:txBody>
          <a:bodyPr lIns="146304" tIns="91440" rIns="146304" bIns="91440" anchor="ctr">
            <a:noAutofit/>
          </a:bodyPr>
          <a:lstStyle>
            <a:lvl1pPr marL="0" indent="0" algn="l">
              <a:lnSpc>
                <a:spcPts val="4412"/>
              </a:lnSpc>
              <a:spcBef>
                <a:spcPts val="0"/>
              </a:spcBef>
              <a:buNone/>
              <a:defRPr sz="4412" baseline="0">
                <a:solidFill>
                  <a:srgbClr val="505050"/>
                </a:solidFill>
              </a:defRPr>
            </a:lvl1pPr>
            <a:lvl2pPr marL="252068" indent="0" algn="l">
              <a:buNone/>
              <a:defRPr sz="3529"/>
            </a:lvl2pPr>
            <a:lvl3pPr marL="420112" indent="0" algn="l">
              <a:buNone/>
              <a:defRPr sz="3529"/>
            </a:lvl3pPr>
            <a:lvl4pPr marL="588158" indent="0" algn="l">
              <a:buNone/>
              <a:defRPr sz="3529"/>
            </a:lvl4pPr>
            <a:lvl5pPr marL="756202" indent="0" algn="l">
              <a:buNone/>
              <a:defRPr sz="3529"/>
            </a:lvl5pPr>
          </a:lstStyle>
          <a:p>
            <a:pPr lvl="0"/>
            <a:r>
              <a:rPr lang="en-US" dirty="0"/>
              <a:t>Pull quote</a:t>
            </a:r>
            <a:br>
              <a:rPr lang="en-US" dirty="0"/>
            </a:br>
            <a:r>
              <a:rPr lang="en-US" dirty="0"/>
              <a:t>text goes</a:t>
            </a:r>
            <a:br>
              <a:rPr lang="en-US" dirty="0"/>
            </a:br>
            <a:r>
              <a:rPr lang="en-US" dirty="0"/>
              <a:t>here</a:t>
            </a:r>
          </a:p>
        </p:txBody>
      </p:sp>
      <p:sp>
        <p:nvSpPr>
          <p:cNvPr id="6" name="Rectangle 5"/>
          <p:cNvSpPr/>
          <p:nvPr userDrawn="1"/>
        </p:nvSpPr>
        <p:spPr bwMode="auto">
          <a:xfrm>
            <a:off x="3963186" y="1178374"/>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userDrawn="1"/>
        </p:nvSpPr>
        <p:spPr bwMode="auto">
          <a:xfrm>
            <a:off x="7123543" y="4271463"/>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userDrawn="1"/>
        </p:nvSpPr>
        <p:spPr bwMode="auto">
          <a:xfrm>
            <a:off x="3963186" y="4271463"/>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userDrawn="1"/>
        </p:nvSpPr>
        <p:spPr bwMode="auto">
          <a:xfrm>
            <a:off x="7123543" y="1178374"/>
            <a:ext cx="403384" cy="403434"/>
          </a:xfrm>
          <a:prstGeom prst="rect">
            <a:avLst/>
          </a:prstGeom>
          <a:solidFill>
            <a:srgbClr val="0041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32"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2866867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43085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4" y="194844"/>
            <a:ext cx="6723185" cy="2489098"/>
          </a:xfrm>
        </p:spPr>
        <p:txBody>
          <a:bodyPr lIns="146304" tIns="91440" rIns="146304" bIns="91440"/>
          <a:lstStyle>
            <a:lvl1pPr>
              <a:lnSpc>
                <a:spcPts val="4632"/>
              </a:lnSpc>
              <a:defRPr sz="4265"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336161" y="4827933"/>
            <a:ext cx="2894705" cy="100862"/>
          </a:xfrm>
          <a:prstGeom prst="rect">
            <a:avLst/>
          </a:prstGeom>
        </p:spPr>
        <p:txBody>
          <a:bodyPr/>
          <a:lstStyle/>
          <a:p>
            <a:pPr defTabSz="685755"/>
            <a:r>
              <a:rPr lang="en-US" sz="1350">
                <a:solidFill>
                  <a:srgbClr val="505050"/>
                </a:solidFill>
              </a:rPr>
              <a:t>Microsoft Confidential</a:t>
            </a:r>
            <a:endParaRPr lang="en-US" sz="1350" dirty="0">
              <a:solidFill>
                <a:srgbClr val="505050"/>
              </a:solidFill>
            </a:endParaRPr>
          </a:p>
        </p:txBody>
      </p:sp>
      <p:sp>
        <p:nvSpPr>
          <p:cNvPr id="4" name="Slide Number Placeholder 3"/>
          <p:cNvSpPr>
            <a:spLocks noGrp="1"/>
          </p:cNvSpPr>
          <p:nvPr>
            <p:ph type="sldNum" sz="quarter" idx="11"/>
          </p:nvPr>
        </p:nvSpPr>
        <p:spPr>
          <a:xfrm>
            <a:off x="8525379" y="4827933"/>
            <a:ext cx="416697" cy="100862"/>
          </a:xfrm>
          <a:prstGeom prst="rect">
            <a:avLst/>
          </a:prstGeom>
        </p:spPr>
        <p:txBody>
          <a:bodyPr/>
          <a:lstStyle/>
          <a:p>
            <a:pPr defTabSz="685755"/>
            <a:fld id="{27258FFF-F925-446B-8502-81C933981705}" type="slidenum">
              <a:rPr lang="en-US" sz="1350" smtClean="0">
                <a:solidFill>
                  <a:srgbClr val="505050"/>
                </a:solidFill>
              </a:rPr>
              <a:pPr defTabSz="685755"/>
              <a:t>‹#›</a:t>
            </a:fld>
            <a:endParaRPr lang="en-US" sz="1350" dirty="0">
              <a:solidFill>
                <a:srgbClr val="505050"/>
              </a:solidFill>
            </a:endParaRPr>
          </a:p>
        </p:txBody>
      </p:sp>
      <p:sp>
        <p:nvSpPr>
          <p:cNvPr id="7" name="Text Placeholder 6"/>
          <p:cNvSpPr>
            <a:spLocks noGrp="1"/>
          </p:cNvSpPr>
          <p:nvPr>
            <p:ph type="body" sz="quarter" idx="12" hasCustomPrompt="1"/>
          </p:nvPr>
        </p:nvSpPr>
        <p:spPr>
          <a:xfrm>
            <a:off x="201930" y="2907958"/>
            <a:ext cx="4033912" cy="1467068"/>
          </a:xfrm>
        </p:spPr>
        <p:txBody>
          <a:bodyPr/>
          <a:lstStyle>
            <a:lvl1pPr marL="0" indent="0">
              <a:lnSpc>
                <a:spcPts val="1324"/>
              </a:lnSpc>
              <a:spcBef>
                <a:spcPts val="882"/>
              </a:spcBef>
              <a:buNone/>
              <a:defRPr sz="1177" baseline="0"/>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86021005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4" y="194844"/>
            <a:ext cx="6723185" cy="2489098"/>
          </a:xfrm>
        </p:spPr>
        <p:txBody>
          <a:bodyPr lIns="146304" tIns="91440" rIns="146304" bIns="91440"/>
          <a:lstStyle>
            <a:lvl1pPr>
              <a:lnSpc>
                <a:spcPts val="4632"/>
              </a:lnSpc>
              <a:defRPr sz="426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336161" y="4827933"/>
            <a:ext cx="2894705" cy="100862"/>
          </a:xfrm>
          <a:prstGeom prst="rect">
            <a:avLst/>
          </a:prstGeom>
        </p:spPr>
        <p:txBody>
          <a:bodyPr/>
          <a:lstStyle>
            <a:lvl1pPr>
              <a:defRPr>
                <a:solidFill>
                  <a:schemeClr val="bg1"/>
                </a:solidFill>
              </a:defRPr>
            </a:lvl1pPr>
          </a:lstStyle>
          <a:p>
            <a:pPr defTabSz="685755"/>
            <a:r>
              <a:rPr lang="en-US" sz="1350">
                <a:solidFill>
                  <a:srgbClr val="FFFFFF"/>
                </a:solidFill>
              </a:rPr>
              <a:t>Microsoft Confidential</a:t>
            </a:r>
            <a:endParaRPr lang="en-US" sz="1350" dirty="0">
              <a:solidFill>
                <a:srgbClr val="FFFFFF"/>
              </a:solidFill>
            </a:endParaRPr>
          </a:p>
        </p:txBody>
      </p:sp>
      <p:sp>
        <p:nvSpPr>
          <p:cNvPr id="4" name="Slide Number Placeholder 3"/>
          <p:cNvSpPr>
            <a:spLocks noGrp="1"/>
          </p:cNvSpPr>
          <p:nvPr>
            <p:ph type="sldNum" sz="quarter" idx="11"/>
          </p:nvPr>
        </p:nvSpPr>
        <p:spPr>
          <a:xfrm>
            <a:off x="8525379" y="4827933"/>
            <a:ext cx="416697" cy="100862"/>
          </a:xfrm>
          <a:prstGeom prst="rect">
            <a:avLst/>
          </a:prstGeom>
        </p:spPr>
        <p:txBody>
          <a:bodyPr/>
          <a:lstStyle>
            <a:lvl1pPr>
              <a:defRPr>
                <a:solidFill>
                  <a:schemeClr val="bg1"/>
                </a:solidFill>
              </a:defRPr>
            </a:lvl1pPr>
          </a:lstStyle>
          <a:p>
            <a:pPr defTabSz="685755"/>
            <a:fld id="{27258FFF-F925-446B-8502-81C933981705}" type="slidenum">
              <a:rPr lang="en-US" sz="1350" smtClean="0">
                <a:solidFill>
                  <a:srgbClr val="FFFFFF"/>
                </a:solidFill>
              </a:rPr>
              <a:pPr defTabSz="685755"/>
              <a:t>‹#›</a:t>
            </a:fld>
            <a:endParaRPr lang="en-US" sz="1350" dirty="0">
              <a:solidFill>
                <a:srgbClr val="FFFFFF"/>
              </a:solidFill>
            </a:endParaRPr>
          </a:p>
        </p:txBody>
      </p:sp>
      <p:sp>
        <p:nvSpPr>
          <p:cNvPr id="7" name="Text Placeholder 6"/>
          <p:cNvSpPr>
            <a:spLocks noGrp="1"/>
          </p:cNvSpPr>
          <p:nvPr>
            <p:ph type="body" sz="quarter" idx="12" hasCustomPrompt="1"/>
          </p:nvPr>
        </p:nvSpPr>
        <p:spPr>
          <a:xfrm>
            <a:off x="201930" y="2907958"/>
            <a:ext cx="4033912" cy="1467068"/>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32377258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4" y="194844"/>
            <a:ext cx="6723185" cy="2489098"/>
          </a:xfrm>
        </p:spPr>
        <p:txBody>
          <a:bodyPr lIns="146304" tIns="91440" rIns="146304" bIns="91440"/>
          <a:lstStyle>
            <a:lvl1pPr>
              <a:lnSpc>
                <a:spcPts val="4632"/>
              </a:lnSpc>
              <a:defRPr sz="426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336161" y="4827933"/>
            <a:ext cx="2894705" cy="100862"/>
          </a:xfrm>
          <a:prstGeom prst="rect">
            <a:avLst/>
          </a:prstGeom>
        </p:spPr>
        <p:txBody>
          <a:bodyPr/>
          <a:lstStyle>
            <a:lvl1pPr>
              <a:defRPr>
                <a:solidFill>
                  <a:schemeClr val="bg1"/>
                </a:solidFill>
              </a:defRPr>
            </a:lvl1pPr>
          </a:lstStyle>
          <a:p>
            <a:pPr defTabSz="685755"/>
            <a:r>
              <a:rPr lang="en-US" sz="1350">
                <a:solidFill>
                  <a:srgbClr val="FFFFFF"/>
                </a:solidFill>
              </a:rPr>
              <a:t>Microsoft Confidential</a:t>
            </a:r>
            <a:endParaRPr lang="en-US" sz="1350" dirty="0">
              <a:solidFill>
                <a:srgbClr val="FFFFFF"/>
              </a:solidFill>
            </a:endParaRPr>
          </a:p>
        </p:txBody>
      </p:sp>
      <p:sp>
        <p:nvSpPr>
          <p:cNvPr id="4" name="Slide Number Placeholder 3"/>
          <p:cNvSpPr>
            <a:spLocks noGrp="1"/>
          </p:cNvSpPr>
          <p:nvPr>
            <p:ph type="sldNum" sz="quarter" idx="11"/>
          </p:nvPr>
        </p:nvSpPr>
        <p:spPr>
          <a:xfrm>
            <a:off x="8525379" y="4827933"/>
            <a:ext cx="416697" cy="100862"/>
          </a:xfrm>
          <a:prstGeom prst="rect">
            <a:avLst/>
          </a:prstGeom>
        </p:spPr>
        <p:txBody>
          <a:bodyPr/>
          <a:lstStyle>
            <a:lvl1pPr>
              <a:defRPr>
                <a:solidFill>
                  <a:schemeClr val="bg1"/>
                </a:solidFill>
              </a:defRPr>
            </a:lvl1pPr>
          </a:lstStyle>
          <a:p>
            <a:pPr defTabSz="685755"/>
            <a:fld id="{27258FFF-F925-446B-8502-81C933981705}" type="slidenum">
              <a:rPr lang="en-US" sz="1350" smtClean="0">
                <a:solidFill>
                  <a:srgbClr val="FFFFFF"/>
                </a:solidFill>
              </a:rPr>
              <a:pPr defTabSz="685755"/>
              <a:t>‹#›</a:t>
            </a:fld>
            <a:endParaRPr lang="en-US" sz="1350" dirty="0">
              <a:solidFill>
                <a:srgbClr val="FFFFFF"/>
              </a:solidFill>
            </a:endParaRPr>
          </a:p>
        </p:txBody>
      </p:sp>
      <p:sp>
        <p:nvSpPr>
          <p:cNvPr id="7" name="Text Placeholder 6"/>
          <p:cNvSpPr>
            <a:spLocks noGrp="1"/>
          </p:cNvSpPr>
          <p:nvPr>
            <p:ph type="body" sz="quarter" idx="12" hasCustomPrompt="1"/>
          </p:nvPr>
        </p:nvSpPr>
        <p:spPr>
          <a:xfrm>
            <a:off x="201930" y="2907958"/>
            <a:ext cx="4033912" cy="1467068"/>
          </a:xfrm>
        </p:spPr>
        <p:txBody>
          <a:bodyPr/>
          <a:lstStyle>
            <a:lvl1pPr marL="0" indent="0">
              <a:lnSpc>
                <a:spcPts val="1324"/>
              </a:lnSpc>
              <a:spcBef>
                <a:spcPts val="882"/>
              </a:spcBef>
              <a:buNone/>
              <a:defRPr sz="1177" baseline="0">
                <a:solidFill>
                  <a:schemeClr val="bg1"/>
                </a:solidFill>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39887188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4" y="194844"/>
            <a:ext cx="6723185" cy="1344828"/>
          </a:xfrm>
        </p:spPr>
        <p:txBody>
          <a:bodyPr lIns="146304" tIns="91440" rIns="146304" bIns="91440"/>
          <a:lstStyle>
            <a:lvl1pPr>
              <a:lnSpc>
                <a:spcPts val="4632"/>
              </a:lnSpc>
              <a:defRPr sz="4265"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336161" y="4827933"/>
            <a:ext cx="2894705" cy="100862"/>
          </a:xfrm>
          <a:prstGeom prst="rect">
            <a:avLst/>
          </a:prstGeom>
        </p:spPr>
        <p:txBody>
          <a:bodyPr/>
          <a:lstStyle/>
          <a:p>
            <a:pPr defTabSz="685755"/>
            <a:r>
              <a:rPr lang="en-US" sz="1350">
                <a:solidFill>
                  <a:srgbClr val="505050"/>
                </a:solidFill>
              </a:rPr>
              <a:t>Microsoft Confidential</a:t>
            </a:r>
            <a:endParaRPr lang="en-US" sz="1350" dirty="0">
              <a:solidFill>
                <a:srgbClr val="505050"/>
              </a:solidFill>
            </a:endParaRPr>
          </a:p>
        </p:txBody>
      </p:sp>
      <p:sp>
        <p:nvSpPr>
          <p:cNvPr id="4" name="Slide Number Placeholder 3"/>
          <p:cNvSpPr>
            <a:spLocks noGrp="1"/>
          </p:cNvSpPr>
          <p:nvPr>
            <p:ph type="sldNum" sz="quarter" idx="11"/>
          </p:nvPr>
        </p:nvSpPr>
        <p:spPr>
          <a:xfrm>
            <a:off x="8525379" y="4827933"/>
            <a:ext cx="416697" cy="100862"/>
          </a:xfrm>
          <a:prstGeom prst="rect">
            <a:avLst/>
          </a:prstGeom>
        </p:spPr>
        <p:txBody>
          <a:bodyPr/>
          <a:lstStyle/>
          <a:p>
            <a:pPr defTabSz="685755"/>
            <a:fld id="{27258FFF-F925-446B-8502-81C933981705}" type="slidenum">
              <a:rPr lang="en-US" sz="1350" smtClean="0">
                <a:solidFill>
                  <a:srgbClr val="505050"/>
                </a:solidFill>
              </a:rPr>
              <a:pPr defTabSz="685755"/>
              <a:t>‹#›</a:t>
            </a:fld>
            <a:endParaRPr lang="en-US" sz="1350" dirty="0">
              <a:solidFill>
                <a:srgbClr val="505050"/>
              </a:solidFill>
            </a:endParaRPr>
          </a:p>
        </p:txBody>
      </p:sp>
      <p:sp>
        <p:nvSpPr>
          <p:cNvPr id="7" name="Text Placeholder 6"/>
          <p:cNvSpPr>
            <a:spLocks noGrp="1"/>
          </p:cNvSpPr>
          <p:nvPr>
            <p:ph type="body" sz="quarter" idx="12" hasCustomPrompt="1"/>
          </p:nvPr>
        </p:nvSpPr>
        <p:spPr>
          <a:xfrm>
            <a:off x="201929" y="2101065"/>
            <a:ext cx="5639456" cy="2210862"/>
          </a:xfrm>
        </p:spPr>
        <p:txBody>
          <a:bodyPr/>
          <a:lstStyle>
            <a:lvl1pPr marL="0" indent="0">
              <a:lnSpc>
                <a:spcPts val="1912"/>
              </a:lnSpc>
              <a:spcBef>
                <a:spcPts val="2206"/>
              </a:spcBef>
              <a:buNone/>
              <a:defRPr sz="1765" baseline="0">
                <a:latin typeface="+mn-lt"/>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91011627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4" y="194844"/>
            <a:ext cx="6723185" cy="1344828"/>
          </a:xfrm>
        </p:spPr>
        <p:txBody>
          <a:bodyPr lIns="146304" tIns="91440" rIns="146304" bIns="91440"/>
          <a:lstStyle>
            <a:lvl1pPr>
              <a:lnSpc>
                <a:spcPts val="4632"/>
              </a:lnSpc>
              <a:defRPr sz="4265"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336161" y="4827933"/>
            <a:ext cx="2894705" cy="100862"/>
          </a:xfrm>
          <a:prstGeom prst="rect">
            <a:avLst/>
          </a:prstGeom>
        </p:spPr>
        <p:txBody>
          <a:bodyPr/>
          <a:lstStyle>
            <a:lvl1pPr>
              <a:defRPr>
                <a:solidFill>
                  <a:schemeClr val="bg1"/>
                </a:solidFill>
              </a:defRPr>
            </a:lvl1pPr>
          </a:lstStyle>
          <a:p>
            <a:pPr defTabSz="685755"/>
            <a:r>
              <a:rPr lang="en-US" sz="1350">
                <a:solidFill>
                  <a:srgbClr val="FFFFFF"/>
                </a:solidFill>
              </a:rPr>
              <a:t>Microsoft Confidential</a:t>
            </a:r>
            <a:endParaRPr lang="en-US" sz="1350" dirty="0">
              <a:solidFill>
                <a:srgbClr val="FFFFFF"/>
              </a:solidFill>
            </a:endParaRPr>
          </a:p>
        </p:txBody>
      </p:sp>
      <p:sp>
        <p:nvSpPr>
          <p:cNvPr id="4" name="Slide Number Placeholder 3"/>
          <p:cNvSpPr>
            <a:spLocks noGrp="1"/>
          </p:cNvSpPr>
          <p:nvPr>
            <p:ph type="sldNum" sz="quarter" idx="11"/>
          </p:nvPr>
        </p:nvSpPr>
        <p:spPr>
          <a:xfrm>
            <a:off x="8525379" y="4827933"/>
            <a:ext cx="416697" cy="100862"/>
          </a:xfrm>
          <a:prstGeom prst="rect">
            <a:avLst/>
          </a:prstGeom>
        </p:spPr>
        <p:txBody>
          <a:bodyPr/>
          <a:lstStyle>
            <a:lvl1pPr>
              <a:defRPr>
                <a:solidFill>
                  <a:schemeClr val="bg1"/>
                </a:solidFill>
              </a:defRPr>
            </a:lvl1pPr>
          </a:lstStyle>
          <a:p>
            <a:pPr defTabSz="685755"/>
            <a:fld id="{27258FFF-F925-446B-8502-81C933981705}" type="slidenum">
              <a:rPr lang="en-US" sz="1350" smtClean="0">
                <a:solidFill>
                  <a:srgbClr val="FFFFFF"/>
                </a:solidFill>
              </a:rPr>
              <a:pPr defTabSz="685755"/>
              <a:t>‹#›</a:t>
            </a:fld>
            <a:endParaRPr lang="en-US" sz="1350" dirty="0">
              <a:solidFill>
                <a:srgbClr val="FFFFFF"/>
              </a:solidFill>
            </a:endParaRPr>
          </a:p>
        </p:txBody>
      </p:sp>
      <p:sp>
        <p:nvSpPr>
          <p:cNvPr id="7" name="Text Placeholder 6"/>
          <p:cNvSpPr>
            <a:spLocks noGrp="1"/>
          </p:cNvSpPr>
          <p:nvPr>
            <p:ph type="body" sz="quarter" idx="12" hasCustomPrompt="1"/>
          </p:nvPr>
        </p:nvSpPr>
        <p:spPr>
          <a:xfrm>
            <a:off x="201929" y="2101065"/>
            <a:ext cx="5639456" cy="2210862"/>
          </a:xfrm>
        </p:spPr>
        <p:txBody>
          <a:bodyPr/>
          <a:lstStyle>
            <a:lvl1pPr marL="0" indent="0">
              <a:lnSpc>
                <a:spcPts val="1912"/>
              </a:lnSpc>
              <a:spcBef>
                <a:spcPts val="2206"/>
              </a:spcBef>
              <a:buNone/>
              <a:defRPr sz="1765" baseline="0">
                <a:solidFill>
                  <a:schemeClr val="bg1"/>
                </a:solidFill>
                <a:latin typeface="+mn-lt"/>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46318665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4" y="194844"/>
            <a:ext cx="6723185" cy="1344828"/>
          </a:xfrm>
        </p:spPr>
        <p:txBody>
          <a:bodyPr lIns="146304" tIns="91440" rIns="146304" bIns="91440"/>
          <a:lstStyle>
            <a:lvl1pPr>
              <a:lnSpc>
                <a:spcPts val="4632"/>
              </a:lnSpc>
              <a:defRPr sz="426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336161" y="4827933"/>
            <a:ext cx="2894705" cy="100862"/>
          </a:xfrm>
          <a:prstGeom prst="rect">
            <a:avLst/>
          </a:prstGeom>
        </p:spPr>
        <p:txBody>
          <a:bodyPr/>
          <a:lstStyle>
            <a:lvl1pPr>
              <a:defRPr>
                <a:solidFill>
                  <a:schemeClr val="bg1"/>
                </a:solidFill>
              </a:defRPr>
            </a:lvl1pPr>
          </a:lstStyle>
          <a:p>
            <a:pPr defTabSz="685755"/>
            <a:r>
              <a:rPr lang="en-US" sz="1350">
                <a:solidFill>
                  <a:srgbClr val="FFFFFF"/>
                </a:solidFill>
              </a:rPr>
              <a:t>Microsoft Confidential</a:t>
            </a:r>
            <a:endParaRPr lang="en-US" sz="1350" dirty="0">
              <a:solidFill>
                <a:srgbClr val="FFFFFF"/>
              </a:solidFill>
            </a:endParaRPr>
          </a:p>
        </p:txBody>
      </p:sp>
      <p:sp>
        <p:nvSpPr>
          <p:cNvPr id="4" name="Slide Number Placeholder 3"/>
          <p:cNvSpPr>
            <a:spLocks noGrp="1"/>
          </p:cNvSpPr>
          <p:nvPr>
            <p:ph type="sldNum" sz="quarter" idx="11"/>
          </p:nvPr>
        </p:nvSpPr>
        <p:spPr>
          <a:xfrm>
            <a:off x="8525379" y="4827933"/>
            <a:ext cx="416697" cy="100862"/>
          </a:xfrm>
          <a:prstGeom prst="rect">
            <a:avLst/>
          </a:prstGeom>
        </p:spPr>
        <p:txBody>
          <a:bodyPr/>
          <a:lstStyle>
            <a:lvl1pPr>
              <a:defRPr>
                <a:solidFill>
                  <a:schemeClr val="bg1"/>
                </a:solidFill>
              </a:defRPr>
            </a:lvl1pPr>
          </a:lstStyle>
          <a:p>
            <a:pPr defTabSz="685755"/>
            <a:fld id="{27258FFF-F925-446B-8502-81C933981705}" type="slidenum">
              <a:rPr lang="en-US" sz="1350" smtClean="0">
                <a:solidFill>
                  <a:srgbClr val="FFFFFF"/>
                </a:solidFill>
              </a:rPr>
              <a:pPr defTabSz="685755"/>
              <a:t>‹#›</a:t>
            </a:fld>
            <a:endParaRPr lang="en-US" sz="1350" dirty="0">
              <a:solidFill>
                <a:srgbClr val="FFFFFF"/>
              </a:solidFill>
            </a:endParaRPr>
          </a:p>
        </p:txBody>
      </p:sp>
      <p:sp>
        <p:nvSpPr>
          <p:cNvPr id="7" name="Text Placeholder 6"/>
          <p:cNvSpPr>
            <a:spLocks noGrp="1"/>
          </p:cNvSpPr>
          <p:nvPr>
            <p:ph type="body" sz="quarter" idx="12" hasCustomPrompt="1"/>
          </p:nvPr>
        </p:nvSpPr>
        <p:spPr>
          <a:xfrm>
            <a:off x="201929" y="2101065"/>
            <a:ext cx="5639456" cy="2210862"/>
          </a:xfrm>
        </p:spPr>
        <p:txBody>
          <a:bodyPr/>
          <a:lstStyle>
            <a:lvl1pPr marL="0" indent="0">
              <a:lnSpc>
                <a:spcPts val="1912"/>
              </a:lnSpc>
              <a:spcBef>
                <a:spcPts val="2206"/>
              </a:spcBef>
              <a:buNone/>
              <a:defRPr sz="1765" baseline="0">
                <a:solidFill>
                  <a:schemeClr val="bg1"/>
                </a:solidFill>
                <a:latin typeface="+mn-lt"/>
              </a:defRPr>
            </a:lvl1pPr>
            <a:lvl2pPr marL="0" indent="0">
              <a:lnSpc>
                <a:spcPts val="1324"/>
              </a:lnSpc>
              <a:spcBef>
                <a:spcPts val="882"/>
              </a:spcBef>
              <a:buNone/>
              <a:defRPr sz="1177"/>
            </a:lvl2pPr>
            <a:lvl3pPr marL="0" indent="0">
              <a:lnSpc>
                <a:spcPts val="1324"/>
              </a:lnSpc>
              <a:spcBef>
                <a:spcPts val="882"/>
              </a:spcBef>
              <a:buNone/>
              <a:defRPr sz="1177"/>
            </a:lvl3pPr>
            <a:lvl4pPr marL="0" indent="0">
              <a:lnSpc>
                <a:spcPts val="1324"/>
              </a:lnSpc>
              <a:spcBef>
                <a:spcPts val="882"/>
              </a:spcBef>
              <a:buNone/>
              <a:defRPr sz="1177"/>
            </a:lvl4pPr>
            <a:lvl5pPr marL="0" indent="0">
              <a:lnSpc>
                <a:spcPts val="1324"/>
              </a:lnSpc>
              <a:spcBef>
                <a:spcPts val="882"/>
              </a:spcBef>
              <a:buNone/>
              <a:defRPr sz="117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5382132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4" y="194846"/>
            <a:ext cx="6723185" cy="806913"/>
          </a:xfrm>
        </p:spPr>
        <p:txBody>
          <a:bodyPr lIns="146304" tIns="91440" rIns="146304" bIns="91440"/>
          <a:lstStyle>
            <a:lvl1pPr>
              <a:lnSpc>
                <a:spcPts val="4632"/>
              </a:lnSpc>
              <a:defRPr sz="426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336161" y="4827933"/>
            <a:ext cx="2894705" cy="100862"/>
          </a:xfrm>
          <a:prstGeom prst="rect">
            <a:avLst/>
          </a:prstGeom>
        </p:spPr>
        <p:txBody>
          <a:bodyPr/>
          <a:lstStyle/>
          <a:p>
            <a:pPr defTabSz="685755"/>
            <a:r>
              <a:rPr lang="en-US" sz="1350">
                <a:solidFill>
                  <a:srgbClr val="505050"/>
                </a:solidFill>
              </a:rPr>
              <a:t>Microsoft Confidential</a:t>
            </a:r>
            <a:endParaRPr lang="en-US" sz="1350" dirty="0">
              <a:solidFill>
                <a:srgbClr val="505050"/>
              </a:solidFill>
            </a:endParaRPr>
          </a:p>
        </p:txBody>
      </p:sp>
      <p:sp>
        <p:nvSpPr>
          <p:cNvPr id="4" name="Slide Number Placeholder 3"/>
          <p:cNvSpPr>
            <a:spLocks noGrp="1"/>
          </p:cNvSpPr>
          <p:nvPr>
            <p:ph type="sldNum" sz="quarter" idx="11"/>
          </p:nvPr>
        </p:nvSpPr>
        <p:spPr>
          <a:xfrm>
            <a:off x="8525379" y="4827933"/>
            <a:ext cx="416697" cy="100862"/>
          </a:xfrm>
          <a:prstGeom prst="rect">
            <a:avLst/>
          </a:prstGeom>
        </p:spPr>
        <p:txBody>
          <a:bodyPr/>
          <a:lstStyle/>
          <a:p>
            <a:pPr defTabSz="685755"/>
            <a:fld id="{27258FFF-F925-446B-8502-81C933981705}" type="slidenum">
              <a:rPr lang="en-US" sz="1350" smtClean="0">
                <a:solidFill>
                  <a:srgbClr val="505050"/>
                </a:solidFill>
              </a:rPr>
              <a:pPr defTabSz="685755"/>
              <a:t>‹#›</a:t>
            </a:fld>
            <a:endParaRPr lang="en-US" sz="1350" dirty="0">
              <a:solidFill>
                <a:srgbClr val="505050"/>
              </a:solidFill>
            </a:endParaRPr>
          </a:p>
        </p:txBody>
      </p:sp>
      <p:sp>
        <p:nvSpPr>
          <p:cNvPr id="8" name="Text Placeholder 7"/>
          <p:cNvSpPr>
            <a:spLocks noGrp="1"/>
          </p:cNvSpPr>
          <p:nvPr>
            <p:ph type="body" sz="quarter" idx="13" hasCustomPrompt="1"/>
          </p:nvPr>
        </p:nvSpPr>
        <p:spPr>
          <a:xfrm>
            <a:off x="201929" y="1563130"/>
            <a:ext cx="6723186" cy="1990866"/>
          </a:xfrm>
        </p:spPr>
        <p:txBody>
          <a:bodyPr/>
          <a:lstStyle>
            <a:lvl1pPr marL="171583" indent="-171583">
              <a:spcBef>
                <a:spcPts val="882"/>
              </a:spcBef>
              <a:defRPr sz="1912">
                <a:latin typeface="+mn-lt"/>
              </a:defRPr>
            </a:lvl1pPr>
            <a:lvl2pPr marL="507743" indent="-171583">
              <a:spcBef>
                <a:spcPts val="882"/>
              </a:spcBef>
              <a:buSzPct val="100000"/>
              <a:buFont typeface="Segoe UI" pitchFamily="34" charset="0"/>
              <a:buChar char="‐"/>
              <a:defRPr/>
            </a:lvl2pPr>
            <a:lvl3pPr marL="843904" indent="-171583">
              <a:spcBef>
                <a:spcPts val="882"/>
              </a:spcBef>
              <a:buFont typeface="Wingdings" pitchFamily="2" charset="2"/>
              <a:buChar char="§"/>
              <a:defRPr/>
            </a:lvl3pPr>
            <a:lvl4pPr marL="1176563" indent="-252121">
              <a:spcBef>
                <a:spcPts val="882"/>
              </a:spcBef>
              <a:buFont typeface="+mj-lt"/>
              <a:buAutoNum type="arabicPeriod"/>
              <a:defRPr/>
            </a:lvl4pPr>
            <a:lvl5pPr marL="1431017" indent="-252121">
              <a:spcBef>
                <a:spcPts val="882"/>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76580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336161" y="4827933"/>
            <a:ext cx="2894705" cy="100862"/>
          </a:xfrm>
          <a:prstGeom prst="rect">
            <a:avLst/>
          </a:prstGeom>
        </p:spPr>
        <p:txBody>
          <a:bodyPr/>
          <a:lstStyle/>
          <a:p>
            <a:pPr defTabSz="685755"/>
            <a:r>
              <a:rPr lang="en-US" sz="1350">
                <a:solidFill>
                  <a:srgbClr val="505050"/>
                </a:solidFill>
              </a:rPr>
              <a:t>Microsoft Confidential</a:t>
            </a:r>
            <a:endParaRPr lang="en-US" sz="1350" dirty="0">
              <a:solidFill>
                <a:srgbClr val="505050"/>
              </a:solidFill>
            </a:endParaRPr>
          </a:p>
        </p:txBody>
      </p:sp>
      <p:sp>
        <p:nvSpPr>
          <p:cNvPr id="3" name="Slide Number Placeholder 2"/>
          <p:cNvSpPr>
            <a:spLocks noGrp="1"/>
          </p:cNvSpPr>
          <p:nvPr>
            <p:ph type="sldNum" sz="quarter" idx="13"/>
          </p:nvPr>
        </p:nvSpPr>
        <p:spPr>
          <a:xfrm>
            <a:off x="8525379" y="4827933"/>
            <a:ext cx="416697" cy="100862"/>
          </a:xfrm>
          <a:prstGeom prst="rect">
            <a:avLst/>
          </a:prstGeom>
        </p:spPr>
        <p:txBody>
          <a:bodyPr/>
          <a:lstStyle/>
          <a:p>
            <a:pPr defTabSz="685755"/>
            <a:fld id="{27258FFF-F925-446B-8502-81C933981705}" type="slidenum">
              <a:rPr lang="en-US" sz="1350" smtClean="0">
                <a:solidFill>
                  <a:srgbClr val="505050"/>
                </a:solidFill>
              </a:rPr>
              <a:pPr defTabSz="685755"/>
              <a:t>‹#›</a:t>
            </a:fld>
            <a:endParaRPr lang="en-US" sz="1350" dirty="0">
              <a:solidFill>
                <a:srgbClr val="505050"/>
              </a:solidFill>
            </a:endParaRPr>
          </a:p>
        </p:txBody>
      </p:sp>
      <p:sp>
        <p:nvSpPr>
          <p:cNvPr id="8" name="Text Placeholder 4"/>
          <p:cNvSpPr>
            <a:spLocks noGrp="1"/>
          </p:cNvSpPr>
          <p:nvPr>
            <p:ph type="body" sz="quarter" idx="11"/>
          </p:nvPr>
        </p:nvSpPr>
        <p:spPr>
          <a:xfrm>
            <a:off x="201932" y="261430"/>
            <a:ext cx="4706230" cy="555024"/>
          </a:xfrm>
        </p:spPr>
        <p:txBody>
          <a:bodyPr lIns="146304" tIns="109728" rIns="146304" bIns="109728" anchor="t" anchorCtr="0"/>
          <a:lstStyle>
            <a:lvl1pPr marL="0" indent="0">
              <a:lnSpc>
                <a:spcPts val="2647"/>
              </a:lnSpc>
              <a:buFontTx/>
              <a:buNone/>
              <a:defRPr sz="2647">
                <a:solidFill>
                  <a:schemeClr val="tx2"/>
                </a:solidFill>
                <a:latin typeface="+mj-lt"/>
              </a:defRPr>
            </a:lvl1pPr>
            <a:lvl2pPr marL="252096" indent="0">
              <a:buFontTx/>
              <a:buNone/>
              <a:defRPr sz="2647">
                <a:latin typeface="Segoe Pro Light"/>
              </a:defRPr>
            </a:lvl2pPr>
            <a:lvl3pPr marL="420161" indent="0">
              <a:buFontTx/>
              <a:buNone/>
              <a:defRPr sz="2647">
                <a:latin typeface="Segoe Pro Light"/>
              </a:defRPr>
            </a:lvl3pPr>
            <a:lvl4pPr marL="588225" indent="0">
              <a:buFontTx/>
              <a:buNone/>
              <a:defRPr sz="2647">
                <a:latin typeface="Segoe Pro Light"/>
              </a:defRPr>
            </a:lvl4pPr>
            <a:lvl5pPr marL="756286" indent="0">
              <a:buFontTx/>
              <a:buNone/>
              <a:defRPr sz="2647">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01931" y="1563129"/>
            <a:ext cx="2353136" cy="1015406"/>
          </a:xfrm>
        </p:spPr>
        <p:txBody>
          <a:bodyPr/>
          <a:lstStyle>
            <a:lvl1pPr marL="0" indent="0">
              <a:lnSpc>
                <a:spcPct val="100000"/>
              </a:lnSpc>
              <a:spcBef>
                <a:spcPts val="0"/>
              </a:spcBef>
              <a:spcAft>
                <a:spcPts val="2206"/>
              </a:spcAft>
              <a:buNone/>
              <a:defRPr sz="1324">
                <a:latin typeface="+mn-lt"/>
              </a:defRPr>
            </a:lvl1pPr>
            <a:lvl2pPr marL="2335" indent="0">
              <a:lnSpc>
                <a:spcPts val="1066"/>
              </a:lnSpc>
              <a:spcBef>
                <a:spcPts val="0"/>
              </a:spcBef>
              <a:spcAft>
                <a:spcPts val="882"/>
              </a:spcAft>
              <a:buNone/>
              <a:defRPr sz="956"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7415333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874" r="9556"/>
          <a:stretch/>
        </p:blipFill>
        <p:spPr>
          <a:xfrm>
            <a:off x="-13149" y="-22892"/>
            <a:ext cx="9169058" cy="5166392"/>
          </a:xfrm>
          <a:prstGeom prst="rect">
            <a:avLst/>
          </a:prstGeom>
        </p:spPr>
      </p:pic>
      <p:sp>
        <p:nvSpPr>
          <p:cNvPr id="2" name="Rectangle 1"/>
          <p:cNvSpPr/>
          <p:nvPr userDrawn="1"/>
        </p:nvSpPr>
        <p:spPr bwMode="auto">
          <a:xfrm>
            <a:off x="177618" y="3293615"/>
            <a:ext cx="9000540" cy="1660968"/>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177618" y="3308591"/>
            <a:ext cx="7613094" cy="773425"/>
          </a:xfrm>
          <a:noFill/>
        </p:spPr>
        <p:txBody>
          <a:bodyPr lIns="146304" tIns="91440" rIns="146304" bIns="91440" anchor="t" anchorCtr="0"/>
          <a:lstStyle>
            <a:lvl1pPr>
              <a:defRPr sz="3971" spc="-74" baseline="0">
                <a:solidFill>
                  <a:srgbClr val="002050"/>
                </a:solidFill>
              </a:defRPr>
            </a:lvl1pPr>
          </a:lstStyle>
          <a:p>
            <a:r>
              <a:rPr lang="en-US" dirty="0"/>
              <a:t>Webinar</a:t>
            </a:r>
          </a:p>
        </p:txBody>
      </p:sp>
      <p:sp>
        <p:nvSpPr>
          <p:cNvPr id="3" name="Text Placeholder 2"/>
          <p:cNvSpPr>
            <a:spLocks noGrp="1"/>
          </p:cNvSpPr>
          <p:nvPr>
            <p:ph type="body" sz="quarter" idx="14" hasCustomPrompt="1"/>
          </p:nvPr>
        </p:nvSpPr>
        <p:spPr bwMode="auto">
          <a:xfrm>
            <a:off x="177618" y="4100119"/>
            <a:ext cx="7613094" cy="739258"/>
          </a:xfrm>
        </p:spPr>
        <p:txBody>
          <a:bodyPr tIns="109728" bIns="109728">
            <a:noAutofit/>
          </a:bodyPr>
          <a:lstStyle>
            <a:lvl1pPr marL="0" indent="0">
              <a:spcBef>
                <a:spcPts val="0"/>
              </a:spcBef>
              <a:buNone/>
              <a:defRPr sz="2353">
                <a:solidFill>
                  <a:srgbClr val="002050"/>
                </a:solidFill>
              </a:defRPr>
            </a:lvl1pPr>
          </a:lstStyle>
          <a:p>
            <a:pPr lvl="0"/>
            <a:r>
              <a:rPr lang="en-US" dirty="0"/>
              <a:t>Speaker Name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7589828" y="4636873"/>
            <a:ext cx="1210407" cy="259324"/>
          </a:xfrm>
          <a:prstGeom prst="rect">
            <a:avLst/>
          </a:prstGeom>
        </p:spPr>
      </p:pic>
    </p:spTree>
    <p:extLst>
      <p:ext uri="{BB962C8B-B14F-4D97-AF65-F5344CB8AC3E}">
        <p14:creationId xmlns:p14="http://schemas.microsoft.com/office/powerpoint/2010/main" val="14441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9144000" cy="591829"/>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a:xfrm>
            <a:off x="336161" y="4827933"/>
            <a:ext cx="2894705" cy="100862"/>
          </a:xfrm>
          <a:prstGeom prst="rect">
            <a:avLst/>
          </a:prstGeom>
        </p:spPr>
        <p:txBody>
          <a:bodyPr/>
          <a:lstStyle/>
          <a:p>
            <a:pPr defTabSz="685755"/>
            <a:r>
              <a:rPr lang="en-US" sz="1350">
                <a:solidFill>
                  <a:srgbClr val="505050"/>
                </a:solidFill>
              </a:rPr>
              <a:t>Microsoft Confidential</a:t>
            </a:r>
            <a:endParaRPr lang="en-US" sz="1350" dirty="0">
              <a:solidFill>
                <a:srgbClr val="505050"/>
              </a:solidFill>
            </a:endParaRPr>
          </a:p>
        </p:txBody>
      </p:sp>
      <p:sp>
        <p:nvSpPr>
          <p:cNvPr id="5" name="Slide Number Placeholder 4"/>
          <p:cNvSpPr>
            <a:spLocks noGrp="1"/>
          </p:cNvSpPr>
          <p:nvPr>
            <p:ph type="sldNum" sz="quarter" idx="13"/>
          </p:nvPr>
        </p:nvSpPr>
        <p:spPr>
          <a:xfrm>
            <a:off x="8525379" y="4827933"/>
            <a:ext cx="416697" cy="100862"/>
          </a:xfrm>
          <a:prstGeom prst="rect">
            <a:avLst/>
          </a:prstGeom>
        </p:spPr>
        <p:txBody>
          <a:bodyPr/>
          <a:lstStyle/>
          <a:p>
            <a:pPr defTabSz="685755"/>
            <a:fld id="{27258FFF-F925-446B-8502-81C933981705}" type="slidenum">
              <a:rPr lang="en-US" sz="1350" smtClean="0">
                <a:solidFill>
                  <a:srgbClr val="505050"/>
                </a:solidFill>
              </a:rPr>
              <a:pPr defTabSz="685755"/>
              <a:t>‹#›</a:t>
            </a:fld>
            <a:endParaRPr lang="en-US" sz="1350" dirty="0">
              <a:solidFill>
                <a:srgbClr val="505050"/>
              </a:solidFill>
            </a:endParaRPr>
          </a:p>
        </p:txBody>
      </p:sp>
      <p:sp>
        <p:nvSpPr>
          <p:cNvPr id="9" name="Text Placeholder 8"/>
          <p:cNvSpPr>
            <a:spLocks noGrp="1"/>
          </p:cNvSpPr>
          <p:nvPr>
            <p:ph type="body" sz="quarter" idx="14"/>
          </p:nvPr>
        </p:nvSpPr>
        <p:spPr>
          <a:xfrm>
            <a:off x="201930" y="913712"/>
            <a:ext cx="3697752" cy="1425134"/>
          </a:xfrm>
        </p:spPr>
        <p:txBody>
          <a:bodyPr lIns="146304" tIns="91440" rIns="146304" bIns="91440"/>
          <a:lstStyle>
            <a:lvl1pPr marL="0" indent="0">
              <a:lnSpc>
                <a:spcPts val="2133"/>
              </a:lnSpc>
              <a:spcBef>
                <a:spcPts val="0"/>
              </a:spcBef>
              <a:spcAft>
                <a:spcPts val="1765"/>
              </a:spcAft>
              <a:buNone/>
              <a:defRPr lang="en-US" sz="1765" kern="1200" spc="0" baseline="0">
                <a:solidFill>
                  <a:schemeClr val="bg1"/>
                </a:solidFill>
                <a:latin typeface="+mj-lt"/>
                <a:ea typeface="+mn-ea"/>
                <a:cs typeface="+mn-cs"/>
              </a:defRPr>
            </a:lvl1pPr>
            <a:lvl2pPr marL="252121" indent="0">
              <a:buNone/>
              <a:defRPr/>
            </a:lvl2pPr>
            <a:lvl3pPr marL="420201" indent="0">
              <a:buNone/>
              <a:defRPr/>
            </a:lvl3pPr>
            <a:lvl4pPr marL="588281" indent="0">
              <a:buNone/>
              <a:defRPr/>
            </a:lvl4pPr>
            <a:lvl5pPr marL="756361" indent="0">
              <a:buNone/>
              <a:defRPr/>
            </a:lvl5pPr>
          </a:lstStyle>
          <a:p>
            <a:pPr marL="0" marR="0" lvl="0" indent="0" algn="l" defTabSz="685808"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808"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808"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808"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808"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88492736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336161" y="4827933"/>
            <a:ext cx="2894705" cy="100862"/>
          </a:xfrm>
          <a:prstGeom prst="rect">
            <a:avLst/>
          </a:prstGeom>
        </p:spPr>
        <p:txBody>
          <a:bodyPr/>
          <a:lstStyle/>
          <a:p>
            <a:pPr defTabSz="685755"/>
            <a:r>
              <a:rPr lang="en-US" sz="1350">
                <a:solidFill>
                  <a:srgbClr val="505050"/>
                </a:solidFill>
              </a:rPr>
              <a:t>Microsoft Confidential</a:t>
            </a:r>
            <a:endParaRPr lang="en-US" sz="1350" dirty="0">
              <a:solidFill>
                <a:srgbClr val="505050"/>
              </a:solidFill>
            </a:endParaRPr>
          </a:p>
        </p:txBody>
      </p:sp>
      <p:sp>
        <p:nvSpPr>
          <p:cNvPr id="3" name="Slide Number Placeholder 2"/>
          <p:cNvSpPr>
            <a:spLocks noGrp="1"/>
          </p:cNvSpPr>
          <p:nvPr>
            <p:ph type="sldNum" sz="quarter" idx="13"/>
          </p:nvPr>
        </p:nvSpPr>
        <p:spPr>
          <a:xfrm>
            <a:off x="8525379" y="4827933"/>
            <a:ext cx="416697" cy="100862"/>
          </a:xfrm>
          <a:prstGeom prst="rect">
            <a:avLst/>
          </a:prstGeom>
        </p:spPr>
        <p:txBody>
          <a:bodyPr/>
          <a:lstStyle/>
          <a:p>
            <a:pPr defTabSz="685755"/>
            <a:fld id="{27258FFF-F925-446B-8502-81C933981705}" type="slidenum">
              <a:rPr lang="en-US" sz="1350" smtClean="0">
                <a:solidFill>
                  <a:srgbClr val="505050"/>
                </a:solidFill>
              </a:rPr>
              <a:pPr defTabSz="685755"/>
              <a:t>‹#›</a:t>
            </a:fld>
            <a:endParaRPr lang="en-US" sz="1350" dirty="0">
              <a:solidFill>
                <a:srgbClr val="505050"/>
              </a:solidFill>
            </a:endParaRPr>
          </a:p>
        </p:txBody>
      </p:sp>
      <p:sp>
        <p:nvSpPr>
          <p:cNvPr id="9" name="Text Placeholder 4"/>
          <p:cNvSpPr>
            <a:spLocks noGrp="1"/>
          </p:cNvSpPr>
          <p:nvPr>
            <p:ph type="body" sz="quarter" idx="10"/>
          </p:nvPr>
        </p:nvSpPr>
        <p:spPr>
          <a:xfrm>
            <a:off x="202064" y="161963"/>
            <a:ext cx="4706094" cy="564770"/>
          </a:xfrm>
        </p:spPr>
        <p:txBody>
          <a:bodyPr lIns="182880" tIns="146304" rIns="182880" bIns="146304" anchor="ctr" anchorCtr="0"/>
          <a:lstStyle>
            <a:lvl1pPr marL="0" indent="0">
              <a:lnSpc>
                <a:spcPts val="2059"/>
              </a:lnSpc>
              <a:spcBef>
                <a:spcPts val="0"/>
              </a:spcBef>
              <a:buFontTx/>
              <a:buNone/>
              <a:defRPr sz="1765">
                <a:solidFill>
                  <a:schemeClr val="tx2"/>
                </a:solidFill>
                <a:latin typeface="+mj-lt"/>
              </a:defRPr>
            </a:lvl1pPr>
            <a:lvl2pPr marL="252096" indent="0">
              <a:buFontTx/>
              <a:buNone/>
              <a:defRPr sz="1765">
                <a:latin typeface="Segoe Pro Light"/>
              </a:defRPr>
            </a:lvl2pPr>
            <a:lvl3pPr marL="420161" indent="0">
              <a:buFontTx/>
              <a:buNone/>
              <a:defRPr sz="1765">
                <a:latin typeface="Segoe Pro Light"/>
              </a:defRPr>
            </a:lvl3pPr>
            <a:lvl4pPr marL="588225" indent="0">
              <a:buFontTx/>
              <a:buNone/>
              <a:defRPr sz="1765">
                <a:latin typeface="Segoe Pro Light"/>
              </a:defRPr>
            </a:lvl4pPr>
            <a:lvl5pPr marL="756286" indent="0">
              <a:buFontTx/>
              <a:buNone/>
              <a:defRPr sz="1765">
                <a:latin typeface="Segoe Pro Light"/>
              </a:defRPr>
            </a:lvl5pPr>
          </a:lstStyle>
          <a:p>
            <a:pPr lvl="0"/>
            <a:r>
              <a:rPr lang="en-US"/>
              <a:t>Click to edit Master text styles</a:t>
            </a:r>
          </a:p>
        </p:txBody>
      </p:sp>
    </p:spTree>
    <p:extLst>
      <p:ext uri="{BB962C8B-B14F-4D97-AF65-F5344CB8AC3E}">
        <p14:creationId xmlns:p14="http://schemas.microsoft.com/office/powerpoint/2010/main" val="353445400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190842" y="1102934"/>
            <a:ext cx="6061939" cy="673454"/>
          </a:xfrm>
        </p:spPr>
        <p:txBody>
          <a:bodyPr lIns="146304" tIns="91440" rIns="146304" bIns="91440"/>
          <a:lstStyle>
            <a:lvl1pPr marL="0" indent="0">
              <a:lnSpc>
                <a:spcPct val="90000"/>
              </a:lnSpc>
              <a:buFontTx/>
              <a:buNone/>
              <a:defRPr sz="3529">
                <a:solidFill>
                  <a:schemeClr val="tx2"/>
                </a:solidFill>
                <a:latin typeface="+mj-lt"/>
              </a:defRPr>
            </a:lvl1pPr>
            <a:lvl2pPr marL="252096" indent="0">
              <a:buFontTx/>
              <a:buNone/>
              <a:defRPr sz="2647">
                <a:latin typeface="Segoe Pro Light"/>
              </a:defRPr>
            </a:lvl2pPr>
            <a:lvl3pPr marL="420161" indent="0">
              <a:buFontTx/>
              <a:buNone/>
              <a:defRPr sz="2647">
                <a:latin typeface="Segoe Pro Light"/>
              </a:defRPr>
            </a:lvl3pPr>
            <a:lvl4pPr marL="588225" indent="0">
              <a:buFontTx/>
              <a:buNone/>
              <a:defRPr sz="2647">
                <a:latin typeface="Segoe Pro Light"/>
              </a:defRPr>
            </a:lvl4pPr>
            <a:lvl5pPr marL="756286" indent="0">
              <a:buFontTx/>
              <a:buNone/>
              <a:defRPr sz="2647">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336161" y="4827933"/>
            <a:ext cx="2894705" cy="100862"/>
          </a:xfrm>
          <a:prstGeom prst="rect">
            <a:avLst/>
          </a:prstGeom>
        </p:spPr>
        <p:txBody>
          <a:bodyPr/>
          <a:lstStyle/>
          <a:p>
            <a:pPr defTabSz="685755"/>
            <a:r>
              <a:rPr lang="en-US" sz="1350">
                <a:solidFill>
                  <a:srgbClr val="505050"/>
                </a:solidFill>
              </a:rPr>
              <a:t>Microsoft Confidential</a:t>
            </a:r>
            <a:endParaRPr lang="en-US" sz="1350" dirty="0">
              <a:solidFill>
                <a:srgbClr val="505050"/>
              </a:solidFill>
            </a:endParaRPr>
          </a:p>
        </p:txBody>
      </p:sp>
      <p:sp>
        <p:nvSpPr>
          <p:cNvPr id="3" name="Slide Number Placeholder 2"/>
          <p:cNvSpPr>
            <a:spLocks noGrp="1"/>
          </p:cNvSpPr>
          <p:nvPr>
            <p:ph type="sldNum" sz="quarter" idx="15"/>
          </p:nvPr>
        </p:nvSpPr>
        <p:spPr>
          <a:xfrm>
            <a:off x="8525379" y="4827933"/>
            <a:ext cx="416697" cy="100862"/>
          </a:xfrm>
          <a:prstGeom prst="rect">
            <a:avLst/>
          </a:prstGeom>
        </p:spPr>
        <p:txBody>
          <a:bodyPr/>
          <a:lstStyle/>
          <a:p>
            <a:pPr defTabSz="685755"/>
            <a:fld id="{27258FFF-F925-446B-8502-81C933981705}" type="slidenum">
              <a:rPr lang="en-US" sz="1350" smtClean="0">
                <a:solidFill>
                  <a:srgbClr val="505050"/>
                </a:solidFill>
              </a:rPr>
              <a:pPr defTabSz="685755"/>
              <a:t>‹#›</a:t>
            </a:fld>
            <a:endParaRPr lang="en-US" sz="1350" dirty="0">
              <a:solidFill>
                <a:srgbClr val="505050"/>
              </a:solidFill>
            </a:endParaRPr>
          </a:p>
        </p:txBody>
      </p:sp>
      <p:sp>
        <p:nvSpPr>
          <p:cNvPr id="10" name="Text Placeholder 4"/>
          <p:cNvSpPr>
            <a:spLocks noGrp="1"/>
          </p:cNvSpPr>
          <p:nvPr>
            <p:ph type="body" sz="quarter" idx="10"/>
          </p:nvPr>
        </p:nvSpPr>
        <p:spPr>
          <a:xfrm>
            <a:off x="202064" y="161963"/>
            <a:ext cx="4706094" cy="564770"/>
          </a:xfrm>
        </p:spPr>
        <p:txBody>
          <a:bodyPr lIns="182880" tIns="146304" rIns="182880" bIns="146304" anchor="ctr" anchorCtr="0"/>
          <a:lstStyle>
            <a:lvl1pPr marL="0" indent="0">
              <a:lnSpc>
                <a:spcPts val="2059"/>
              </a:lnSpc>
              <a:spcBef>
                <a:spcPts val="0"/>
              </a:spcBef>
              <a:buFontTx/>
              <a:buNone/>
              <a:defRPr sz="1765">
                <a:solidFill>
                  <a:schemeClr val="tx2"/>
                </a:solidFill>
                <a:latin typeface="+mj-lt"/>
              </a:defRPr>
            </a:lvl1pPr>
            <a:lvl2pPr marL="252096" indent="0">
              <a:buFontTx/>
              <a:buNone/>
              <a:defRPr sz="1765">
                <a:latin typeface="Segoe Pro Light"/>
              </a:defRPr>
            </a:lvl2pPr>
            <a:lvl3pPr marL="420161" indent="0">
              <a:buFontTx/>
              <a:buNone/>
              <a:defRPr sz="1765">
                <a:latin typeface="Segoe Pro Light"/>
              </a:defRPr>
            </a:lvl3pPr>
            <a:lvl4pPr marL="588225" indent="0">
              <a:buFontTx/>
              <a:buNone/>
              <a:defRPr sz="1765">
                <a:latin typeface="Segoe Pro Light"/>
              </a:defRPr>
            </a:lvl4pPr>
            <a:lvl5pPr marL="756286" indent="0">
              <a:buFontTx/>
              <a:buNone/>
              <a:defRPr sz="1765">
                <a:latin typeface="Segoe Pro Light"/>
              </a:defRPr>
            </a:lvl5pPr>
          </a:lstStyle>
          <a:p>
            <a:pPr lvl="0"/>
            <a:r>
              <a:rPr lang="en-US"/>
              <a:t>Click to edit Master text styles</a:t>
            </a:r>
          </a:p>
        </p:txBody>
      </p:sp>
    </p:spTree>
    <p:extLst>
      <p:ext uri="{BB962C8B-B14F-4D97-AF65-F5344CB8AC3E}">
        <p14:creationId xmlns:p14="http://schemas.microsoft.com/office/powerpoint/2010/main" val="251345612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02067" y="161963"/>
            <a:ext cx="4706093" cy="564770"/>
          </a:xfrm>
        </p:spPr>
        <p:txBody>
          <a:bodyPr lIns="182880" tIns="146304" rIns="182880" bIns="146304" anchor="ctr" anchorCtr="0"/>
          <a:lstStyle>
            <a:lvl1pPr marL="0" indent="0">
              <a:lnSpc>
                <a:spcPts val="2059"/>
              </a:lnSpc>
              <a:spcBef>
                <a:spcPts val="0"/>
              </a:spcBef>
              <a:buFontTx/>
              <a:buNone/>
              <a:defRPr sz="1765">
                <a:solidFill>
                  <a:schemeClr val="tx2"/>
                </a:solidFill>
                <a:latin typeface="+mj-lt"/>
              </a:defRPr>
            </a:lvl1pPr>
            <a:lvl2pPr marL="252096" indent="0">
              <a:buFontTx/>
              <a:buNone/>
              <a:defRPr sz="1765">
                <a:latin typeface="Segoe Pro Light"/>
              </a:defRPr>
            </a:lvl2pPr>
            <a:lvl3pPr marL="420161" indent="0">
              <a:buFontTx/>
              <a:buNone/>
              <a:defRPr sz="1765">
                <a:latin typeface="Segoe Pro Light"/>
              </a:defRPr>
            </a:lvl3pPr>
            <a:lvl4pPr marL="588225" indent="0">
              <a:buFontTx/>
              <a:buNone/>
              <a:defRPr sz="1765">
                <a:latin typeface="Segoe Pro Light"/>
              </a:defRPr>
            </a:lvl4pPr>
            <a:lvl5pPr marL="756286" indent="0">
              <a:buFontTx/>
              <a:buNone/>
              <a:defRPr sz="1765">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605364" y="802947"/>
            <a:ext cx="2016956" cy="2017242"/>
          </a:xfrm>
        </p:spPr>
        <p:txBody>
          <a:bodyPr lIns="146304" tIns="91440" rIns="146304" bIns="91440">
            <a:noAutofit/>
          </a:bodyPr>
          <a:lstStyle>
            <a:lvl1pPr marL="0" indent="0">
              <a:buFontTx/>
              <a:buNone/>
              <a:defRPr sz="1765">
                <a:solidFill>
                  <a:schemeClr val="tx2"/>
                </a:solidFill>
                <a:latin typeface="+mj-lt"/>
              </a:defRPr>
            </a:lvl1pPr>
            <a:lvl2pPr marL="252096" indent="0">
              <a:buFontTx/>
              <a:buNone/>
              <a:defRPr/>
            </a:lvl2pPr>
            <a:lvl3pPr marL="420161" indent="0">
              <a:buFontTx/>
              <a:buNone/>
              <a:defRPr/>
            </a:lvl3pPr>
            <a:lvl4pPr marL="588225" indent="0">
              <a:buFontTx/>
              <a:buNone/>
              <a:defRPr/>
            </a:lvl4pPr>
            <a:lvl5pPr marL="756286"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2712027" y="802947"/>
            <a:ext cx="2016746" cy="2017242"/>
          </a:xfrm>
        </p:spPr>
        <p:txBody>
          <a:bodyPr lIns="146304" tIns="91440" rIns="146304" bIns="91440">
            <a:noAutofit/>
          </a:bodyPr>
          <a:lstStyle>
            <a:lvl1pPr marL="0" indent="0">
              <a:buFontTx/>
              <a:buNone/>
              <a:defRPr sz="1765">
                <a:solidFill>
                  <a:schemeClr val="tx2"/>
                </a:solidFill>
                <a:latin typeface="+mj-lt"/>
              </a:defRPr>
            </a:lvl1pPr>
            <a:lvl2pPr marL="252096" indent="0">
              <a:buFontTx/>
              <a:buNone/>
              <a:defRPr/>
            </a:lvl2pPr>
            <a:lvl3pPr marL="420161" indent="0">
              <a:buFontTx/>
              <a:buNone/>
              <a:defRPr/>
            </a:lvl3pPr>
            <a:lvl4pPr marL="588225" indent="0">
              <a:buFontTx/>
              <a:buNone/>
              <a:defRPr/>
            </a:lvl4pPr>
            <a:lvl5pPr marL="756286"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4818479" y="802947"/>
            <a:ext cx="2016746" cy="2017242"/>
          </a:xfrm>
        </p:spPr>
        <p:txBody>
          <a:bodyPr lIns="146304" tIns="91440" rIns="146304" bIns="91440">
            <a:noAutofit/>
          </a:bodyPr>
          <a:lstStyle>
            <a:lvl1pPr marL="0" indent="0">
              <a:buFontTx/>
              <a:buNone/>
              <a:defRPr sz="1765">
                <a:solidFill>
                  <a:schemeClr val="tx2"/>
                </a:solidFill>
                <a:latin typeface="+mj-lt"/>
              </a:defRPr>
            </a:lvl1pPr>
            <a:lvl2pPr marL="252096" indent="0">
              <a:buFontTx/>
              <a:buNone/>
              <a:defRPr/>
            </a:lvl2pPr>
            <a:lvl3pPr marL="420161" indent="0">
              <a:buFontTx/>
              <a:buNone/>
              <a:defRPr/>
            </a:lvl3pPr>
            <a:lvl4pPr marL="588225" indent="0">
              <a:buFontTx/>
              <a:buNone/>
              <a:defRPr/>
            </a:lvl4pPr>
            <a:lvl5pPr marL="756286"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6924931" y="802947"/>
            <a:ext cx="2016746" cy="2017242"/>
          </a:xfrm>
        </p:spPr>
        <p:txBody>
          <a:bodyPr lIns="146304" tIns="91440" rIns="146304" bIns="91440">
            <a:noAutofit/>
          </a:bodyPr>
          <a:lstStyle>
            <a:lvl1pPr marL="0" indent="0">
              <a:buFontTx/>
              <a:buNone/>
              <a:defRPr sz="1765">
                <a:solidFill>
                  <a:schemeClr val="tx2"/>
                </a:solidFill>
                <a:latin typeface="+mj-lt"/>
              </a:defRPr>
            </a:lvl1pPr>
            <a:lvl2pPr marL="252096" indent="0">
              <a:buFontTx/>
              <a:buNone/>
              <a:defRPr/>
            </a:lvl2pPr>
            <a:lvl3pPr marL="420161" indent="0">
              <a:buFontTx/>
              <a:buNone/>
              <a:defRPr/>
            </a:lvl3pPr>
            <a:lvl4pPr marL="588225" indent="0">
              <a:buFontTx/>
              <a:buNone/>
              <a:defRPr/>
            </a:lvl4pPr>
            <a:lvl5pPr marL="756286"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605364" y="2907955"/>
            <a:ext cx="2016956" cy="1883017"/>
          </a:xfrm>
        </p:spPr>
        <p:txBody>
          <a:bodyPr lIns="182880" tIns="146304" bIns="146304">
            <a:noAutofit/>
          </a:bodyPr>
          <a:lstStyle>
            <a:lvl1pPr marL="0" indent="0">
              <a:lnSpc>
                <a:spcPct val="90000"/>
              </a:lnSpc>
              <a:spcBef>
                <a:spcPts val="221"/>
              </a:spcBef>
              <a:spcAft>
                <a:spcPts val="441"/>
              </a:spcAft>
              <a:buFontTx/>
              <a:buNone/>
              <a:defRPr sz="882" b="0">
                <a:solidFill>
                  <a:schemeClr val="tx2"/>
                </a:solidFill>
                <a:latin typeface="+mn-lt"/>
                <a:cs typeface="Segoe Pro"/>
              </a:defRPr>
            </a:lvl1pPr>
            <a:lvl2pPr marL="252096" indent="0">
              <a:buFontTx/>
              <a:buNone/>
              <a:defRPr/>
            </a:lvl2pPr>
            <a:lvl3pPr marL="420161" indent="0">
              <a:buFontTx/>
              <a:buNone/>
              <a:defRPr/>
            </a:lvl3pPr>
            <a:lvl4pPr marL="588225" indent="0">
              <a:buFontTx/>
              <a:buNone/>
              <a:defRPr/>
            </a:lvl4pPr>
            <a:lvl5pPr marL="756286"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2712088" y="2907957"/>
            <a:ext cx="2016746" cy="1882997"/>
          </a:xfrm>
        </p:spPr>
        <p:txBody>
          <a:bodyPr lIns="182880" tIns="146304" bIns="146304">
            <a:noAutofit/>
          </a:bodyPr>
          <a:lstStyle>
            <a:lvl1pPr marL="0" indent="0">
              <a:lnSpc>
                <a:spcPts val="1059"/>
              </a:lnSpc>
              <a:spcBef>
                <a:spcPts val="221"/>
              </a:spcBef>
              <a:spcAft>
                <a:spcPts val="441"/>
              </a:spcAft>
              <a:buFontTx/>
              <a:buNone/>
              <a:defRPr sz="882" b="0">
                <a:solidFill>
                  <a:schemeClr val="tx2"/>
                </a:solidFill>
                <a:latin typeface="+mn-lt"/>
                <a:cs typeface="Segoe Pro"/>
              </a:defRPr>
            </a:lvl1pPr>
            <a:lvl2pPr marL="252096" indent="0">
              <a:buFontTx/>
              <a:buNone/>
              <a:defRPr/>
            </a:lvl2pPr>
            <a:lvl3pPr marL="420161" indent="0">
              <a:buFontTx/>
              <a:buNone/>
              <a:defRPr/>
            </a:lvl3pPr>
            <a:lvl4pPr marL="588225" indent="0">
              <a:buFontTx/>
              <a:buNone/>
              <a:defRPr/>
            </a:lvl4pPr>
            <a:lvl5pPr marL="756286"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6925117" y="2907957"/>
            <a:ext cx="2016746" cy="1882997"/>
          </a:xfrm>
        </p:spPr>
        <p:txBody>
          <a:bodyPr lIns="182880" tIns="146304" bIns="146304">
            <a:noAutofit/>
          </a:bodyPr>
          <a:lstStyle>
            <a:lvl1pPr marL="0" indent="0">
              <a:lnSpc>
                <a:spcPts val="1059"/>
              </a:lnSpc>
              <a:spcBef>
                <a:spcPts val="221"/>
              </a:spcBef>
              <a:spcAft>
                <a:spcPts val="441"/>
              </a:spcAft>
              <a:buFontTx/>
              <a:buNone/>
              <a:defRPr sz="882" b="0">
                <a:solidFill>
                  <a:schemeClr val="tx2"/>
                </a:solidFill>
                <a:latin typeface="Segoe Pro"/>
                <a:cs typeface="Segoe Pro"/>
              </a:defRPr>
            </a:lvl1pPr>
            <a:lvl2pPr marL="252096" indent="0">
              <a:buFontTx/>
              <a:buNone/>
              <a:defRPr/>
            </a:lvl2pPr>
            <a:lvl3pPr marL="420161" indent="0">
              <a:buFontTx/>
              <a:buNone/>
              <a:defRPr/>
            </a:lvl3pPr>
            <a:lvl4pPr marL="588225" indent="0">
              <a:buFontTx/>
              <a:buNone/>
              <a:defRPr/>
            </a:lvl4pPr>
            <a:lvl5pPr marL="756286"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4818604" y="2907957"/>
            <a:ext cx="2016746" cy="1882997"/>
          </a:xfrm>
        </p:spPr>
        <p:txBody>
          <a:bodyPr lIns="182880" tIns="146304" bIns="146304">
            <a:noAutofit/>
          </a:bodyPr>
          <a:lstStyle>
            <a:lvl1pPr marL="0" indent="0">
              <a:lnSpc>
                <a:spcPts val="1059"/>
              </a:lnSpc>
              <a:spcBef>
                <a:spcPts val="221"/>
              </a:spcBef>
              <a:spcAft>
                <a:spcPts val="441"/>
              </a:spcAft>
              <a:buFontTx/>
              <a:buNone/>
              <a:defRPr sz="882" b="0">
                <a:solidFill>
                  <a:schemeClr val="tx2"/>
                </a:solidFill>
                <a:latin typeface="+mn-lt"/>
                <a:cs typeface="Segoe Pro"/>
              </a:defRPr>
            </a:lvl1pPr>
            <a:lvl2pPr marL="252096" indent="0">
              <a:buFontTx/>
              <a:buNone/>
              <a:defRPr/>
            </a:lvl2pPr>
            <a:lvl3pPr marL="420161" indent="0">
              <a:buFontTx/>
              <a:buNone/>
              <a:defRPr/>
            </a:lvl3pPr>
            <a:lvl4pPr marL="588225" indent="0">
              <a:buFontTx/>
              <a:buNone/>
              <a:defRPr/>
            </a:lvl4pPr>
            <a:lvl5pPr marL="756286"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336161" y="4827933"/>
            <a:ext cx="2894705" cy="100862"/>
          </a:xfrm>
          <a:prstGeom prst="rect">
            <a:avLst/>
          </a:prstGeom>
        </p:spPr>
        <p:txBody>
          <a:bodyPr/>
          <a:lstStyle>
            <a:lvl1pPr>
              <a:defRPr>
                <a:solidFill>
                  <a:srgbClr val="505050"/>
                </a:solidFill>
              </a:defRPr>
            </a:lvl1pPr>
          </a:lstStyle>
          <a:p>
            <a:pPr defTabSz="685755"/>
            <a:r>
              <a:rPr lang="en-US" sz="1350"/>
              <a:t>Microsoft Confidential</a:t>
            </a:r>
            <a:endParaRPr lang="en-US" sz="1350" dirty="0"/>
          </a:p>
        </p:txBody>
      </p:sp>
      <p:sp>
        <p:nvSpPr>
          <p:cNvPr id="4" name="Slide Number Placeholder 3"/>
          <p:cNvSpPr>
            <a:spLocks noGrp="1"/>
          </p:cNvSpPr>
          <p:nvPr>
            <p:ph type="sldNum" sz="quarter" idx="44"/>
          </p:nvPr>
        </p:nvSpPr>
        <p:spPr>
          <a:xfrm>
            <a:off x="8525379" y="4827933"/>
            <a:ext cx="416697" cy="100862"/>
          </a:xfrm>
          <a:prstGeom prst="rect">
            <a:avLst/>
          </a:prstGeom>
        </p:spPr>
        <p:txBody>
          <a:bodyPr/>
          <a:lstStyle>
            <a:lvl1pPr>
              <a:defRPr>
                <a:solidFill>
                  <a:srgbClr val="505050"/>
                </a:solidFill>
              </a:defRPr>
            </a:lvl1pPr>
          </a:lstStyle>
          <a:p>
            <a:pPr defTabSz="685755"/>
            <a:fld id="{27258FFF-F925-446B-8502-81C933981705}" type="slidenum">
              <a:rPr lang="en-US" sz="1350" smtClean="0"/>
              <a:pPr defTabSz="685755"/>
              <a:t>‹#›</a:t>
            </a:fld>
            <a:endParaRPr lang="en-US" sz="1350" dirty="0"/>
          </a:p>
        </p:txBody>
      </p:sp>
    </p:spTree>
    <p:extLst>
      <p:ext uri="{BB962C8B-B14F-4D97-AF65-F5344CB8AC3E}">
        <p14:creationId xmlns:p14="http://schemas.microsoft.com/office/powerpoint/2010/main" val="38676690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36161" y="4827933"/>
            <a:ext cx="2894705" cy="100862"/>
          </a:xfrm>
          <a:prstGeom prst="rect">
            <a:avLst/>
          </a:prstGeom>
        </p:spPr>
        <p:txBody>
          <a:bodyPr/>
          <a:lstStyle/>
          <a:p>
            <a:pPr defTabSz="685755"/>
            <a:r>
              <a:rPr lang="en-US" sz="1350">
                <a:solidFill>
                  <a:srgbClr val="505050"/>
                </a:solidFill>
              </a:rPr>
              <a:t>Microsoft Confidential</a:t>
            </a:r>
            <a:endParaRPr lang="en-US" sz="1350" dirty="0">
              <a:solidFill>
                <a:srgbClr val="505050"/>
              </a:solidFill>
            </a:endParaRPr>
          </a:p>
        </p:txBody>
      </p:sp>
      <p:sp>
        <p:nvSpPr>
          <p:cNvPr id="3" name="Slide Number Placeholder 2"/>
          <p:cNvSpPr>
            <a:spLocks noGrp="1"/>
          </p:cNvSpPr>
          <p:nvPr>
            <p:ph type="sldNum" sz="quarter" idx="11"/>
          </p:nvPr>
        </p:nvSpPr>
        <p:spPr>
          <a:xfrm>
            <a:off x="8525379" y="4827933"/>
            <a:ext cx="416697" cy="100862"/>
          </a:xfrm>
          <a:prstGeom prst="rect">
            <a:avLst/>
          </a:prstGeom>
        </p:spPr>
        <p:txBody>
          <a:bodyPr/>
          <a:lstStyle/>
          <a:p>
            <a:pPr defTabSz="685755"/>
            <a:fld id="{27258FFF-F925-446B-8502-81C933981705}" type="slidenum">
              <a:rPr lang="en-US" sz="1350" smtClean="0">
                <a:solidFill>
                  <a:srgbClr val="505050"/>
                </a:solidFill>
              </a:rPr>
              <a:pPr defTabSz="685755"/>
              <a:t>‹#›</a:t>
            </a:fld>
            <a:endParaRPr lang="en-US" sz="1350" dirty="0">
              <a:solidFill>
                <a:srgbClr val="505050"/>
              </a:solidFill>
            </a:endParaRPr>
          </a:p>
        </p:txBody>
      </p:sp>
    </p:spTree>
    <p:extLst>
      <p:ext uri="{BB962C8B-B14F-4D97-AF65-F5344CB8AC3E}">
        <p14:creationId xmlns:p14="http://schemas.microsoft.com/office/powerpoint/2010/main" val="117208711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01933" y="1966584"/>
            <a:ext cx="8255745" cy="1277572"/>
          </a:xfrm>
        </p:spPr>
        <p:txBody>
          <a:bodyPr anchor="ctr"/>
          <a:lstStyle>
            <a:lvl1pPr>
              <a:defRPr sz="4412">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3248" y="362148"/>
            <a:ext cx="919398" cy="196121"/>
          </a:xfrm>
          <a:prstGeom prst="rect">
            <a:avLst/>
          </a:prstGeom>
        </p:spPr>
      </p:pic>
    </p:spTree>
    <p:extLst>
      <p:ext uri="{BB962C8B-B14F-4D97-AF65-F5344CB8AC3E}">
        <p14:creationId xmlns:p14="http://schemas.microsoft.com/office/powerpoint/2010/main" val="5896736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9144000" cy="591829"/>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01932" y="890715"/>
            <a:ext cx="3361593" cy="3362070"/>
          </a:xfrm>
          <a:prstGeom prst="rect">
            <a:avLst/>
          </a:prstGeom>
          <a:solidFill>
            <a:schemeClr val="accent3">
              <a:alpha val="90588"/>
            </a:schemeClr>
          </a:solidFill>
        </p:spPr>
        <p:txBody>
          <a:bodyPr lIns="146304" tIns="91440" rIns="146304" bIns="91440">
            <a:noAutofit/>
          </a:bodyPr>
          <a:lstStyle>
            <a:lvl1pPr marL="0" indent="0" algn="l">
              <a:buNone/>
              <a:defRPr lang="en-US" sz="3529" kern="1200" spc="0" baseline="0" dirty="0" smtClean="0">
                <a:solidFill>
                  <a:schemeClr val="bg1"/>
                </a:solidFill>
                <a:latin typeface="+mj-lt"/>
                <a:ea typeface="+mn-ea"/>
                <a:cs typeface="+mn-cs"/>
              </a:defRPr>
            </a:lvl1pPr>
            <a:lvl2pPr marL="252096" indent="0" algn="l">
              <a:buNone/>
              <a:defRPr sz="3529"/>
            </a:lvl2pPr>
            <a:lvl3pPr marL="420161" indent="0" algn="l">
              <a:buNone/>
              <a:defRPr sz="3529"/>
            </a:lvl3pPr>
            <a:lvl4pPr marL="588225" indent="0" algn="l">
              <a:buNone/>
              <a:defRPr sz="3529"/>
            </a:lvl4pPr>
            <a:lvl5pPr marL="756286" indent="0" algn="l">
              <a:buNone/>
              <a:defRPr sz="3529"/>
            </a:lvl5pPr>
          </a:lstStyle>
          <a:p>
            <a:pPr marL="0" marR="0" lvl="0" indent="0" algn="l" defTabSz="685808"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336161" y="4827933"/>
            <a:ext cx="2894705" cy="100862"/>
          </a:xfrm>
          <a:prstGeom prst="rect">
            <a:avLst/>
          </a:prstGeom>
        </p:spPr>
        <p:txBody>
          <a:bodyPr vert="horz" lIns="0" tIns="0" rIns="91440" bIns="0" rtlCol="0" anchor="ctr"/>
          <a:lstStyle>
            <a:lvl1pPr marL="0" algn="l" defTabSz="685808" rtl="0" eaLnBrk="1" latinLnBrk="0" hangingPunct="1">
              <a:defRPr lang="en-US" sz="662" kern="1200">
                <a:solidFill>
                  <a:schemeClr val="bg1"/>
                </a:solidFill>
                <a:latin typeface="+mn-lt"/>
                <a:ea typeface="+mn-ea"/>
                <a:cs typeface="+mn-cs"/>
              </a:defRPr>
            </a:lvl1pPr>
          </a:lstStyle>
          <a:p>
            <a:r>
              <a:rPr lang="en-US">
                <a:solidFill>
                  <a:srgbClr val="FFFFFF"/>
                </a:solidFill>
              </a:rPr>
              <a:t>Microsoft Confidential</a:t>
            </a:r>
            <a:endParaRPr lang="en-US" dirty="0">
              <a:solidFill>
                <a:srgbClr val="FFFFFF"/>
              </a:solidFill>
            </a:endParaRPr>
          </a:p>
        </p:txBody>
      </p:sp>
      <p:sp>
        <p:nvSpPr>
          <p:cNvPr id="6" name="Slide Number Placeholder 4"/>
          <p:cNvSpPr>
            <a:spLocks noGrp="1"/>
          </p:cNvSpPr>
          <p:nvPr>
            <p:ph type="sldNum" sz="quarter" idx="4"/>
          </p:nvPr>
        </p:nvSpPr>
        <p:spPr>
          <a:xfrm>
            <a:off x="8525379" y="4827933"/>
            <a:ext cx="416697" cy="100862"/>
          </a:xfrm>
          <a:prstGeom prst="rect">
            <a:avLst/>
          </a:prstGeom>
        </p:spPr>
        <p:txBody>
          <a:bodyPr vert="horz" lIns="91440" tIns="0" rIns="0" bIns="0" rtlCol="0" anchor="ctr"/>
          <a:lstStyle>
            <a:lvl1pPr algn="r">
              <a:defRPr lang="en-US" sz="662" b="0" kern="1200" smtClean="0">
                <a:solidFill>
                  <a:schemeClr val="bg1"/>
                </a:solidFill>
                <a:latin typeface="+mn-lt"/>
                <a:ea typeface="+mn-ea"/>
                <a:cs typeface="+mn-cs"/>
              </a:defRPr>
            </a:lvl1pPr>
          </a:lstStyle>
          <a:p>
            <a:pPr defTabSz="685755"/>
            <a:fld id="{27258FFF-F925-446B-8502-81C933981705}" type="slidenum">
              <a:rPr lang="en-US" smtClean="0">
                <a:solidFill>
                  <a:srgbClr val="FFFFFF"/>
                </a:solidFill>
              </a:rPr>
              <a:pPr defTabSz="685755"/>
              <a:t>‹#›</a:t>
            </a:fld>
            <a:endParaRPr lang="en-US" dirty="0">
              <a:solidFill>
                <a:srgbClr val="FFFFFF"/>
              </a:solidFill>
            </a:endParaRPr>
          </a:p>
        </p:txBody>
      </p:sp>
    </p:spTree>
    <p:extLst>
      <p:ext uri="{BB962C8B-B14F-4D97-AF65-F5344CB8AC3E}">
        <p14:creationId xmlns:p14="http://schemas.microsoft.com/office/powerpoint/2010/main" val="409721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02064" y="203685"/>
            <a:ext cx="4706093" cy="481322"/>
          </a:xfrm>
          <a:prstGeom prst="rect">
            <a:avLst/>
          </a:prstGeom>
        </p:spPr>
        <p:txBody>
          <a:bodyPr lIns="182880" tIns="146304" rIns="182880" bIns="146304" anchor="t" anchorCtr="0">
            <a:noAutofit/>
          </a:bodyPr>
          <a:lstStyle>
            <a:lvl1pPr marL="0" indent="0">
              <a:lnSpc>
                <a:spcPts val="2059"/>
              </a:lnSpc>
              <a:spcBef>
                <a:spcPts val="0"/>
              </a:spcBef>
              <a:buFontTx/>
              <a:buNone/>
              <a:defRPr sz="1765">
                <a:gradFill>
                  <a:gsLst>
                    <a:gs pos="46903">
                      <a:schemeClr val="tx1"/>
                    </a:gs>
                    <a:gs pos="83000">
                      <a:schemeClr val="tx1"/>
                    </a:gs>
                  </a:gsLst>
                  <a:lin ang="5400000" scaled="0"/>
                </a:gradFill>
                <a:latin typeface="+mj-lt"/>
              </a:defRPr>
            </a:lvl1pPr>
            <a:lvl2pPr marL="252068" indent="0">
              <a:buFontTx/>
              <a:buNone/>
              <a:defRPr sz="1765">
                <a:latin typeface="Segoe Pro Light"/>
              </a:defRPr>
            </a:lvl2pPr>
            <a:lvl3pPr marL="420112" indent="0">
              <a:buFontTx/>
              <a:buNone/>
              <a:defRPr sz="1765">
                <a:latin typeface="Segoe Pro Light"/>
              </a:defRPr>
            </a:lvl3pPr>
            <a:lvl4pPr marL="588158" indent="0">
              <a:buFontTx/>
              <a:buNone/>
              <a:defRPr sz="1765">
                <a:latin typeface="Segoe Pro Light"/>
              </a:defRPr>
            </a:lvl4pPr>
            <a:lvl5pPr marL="756202" indent="0">
              <a:buFontTx/>
              <a:buNone/>
              <a:defRPr sz="1765">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04434" y="3042202"/>
            <a:ext cx="2016956" cy="1883018"/>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441"/>
              </a:spcAft>
              <a:buFontTx/>
              <a:buNone/>
              <a:defRPr sz="882" b="0">
                <a:gradFill>
                  <a:gsLst>
                    <a:gs pos="22124">
                      <a:srgbClr val="FFFFFF"/>
                    </a:gs>
                    <a:gs pos="46903">
                      <a:srgbClr val="FFFFFF"/>
                    </a:gs>
                  </a:gsLst>
                  <a:lin ang="5400000" scaled="0"/>
                </a:gradFill>
                <a:latin typeface="+mn-lt"/>
                <a:cs typeface="Segoe Pro"/>
              </a:defRPr>
            </a:lvl1pPr>
            <a:lvl2pPr marL="252068" indent="0">
              <a:buFontTx/>
              <a:buNone/>
              <a:defRPr/>
            </a:lvl2pPr>
            <a:lvl3pPr marL="420112" indent="0">
              <a:buFontTx/>
              <a:buNone/>
              <a:defRPr/>
            </a:lvl3pPr>
            <a:lvl4pPr marL="588158" indent="0">
              <a:buFontTx/>
              <a:buNone/>
              <a:defRPr/>
            </a:lvl4pPr>
            <a:lvl5pPr marL="756202"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2311160" y="3042204"/>
            <a:ext cx="2016746" cy="1882997"/>
          </a:xfrm>
          <a:prstGeom prst="rect">
            <a:avLst/>
          </a:prstGeom>
          <a:solidFill>
            <a:srgbClr val="00188F"/>
          </a:solidFill>
        </p:spPr>
        <p:txBody>
          <a:bodyPr lIns="182880" tIns="146304" rIns="182880" bIns="146304">
            <a:noAutofit/>
          </a:bodyPr>
          <a:lstStyle>
            <a:lvl1pPr marL="0" indent="0">
              <a:lnSpc>
                <a:spcPts val="1059"/>
              </a:lnSpc>
              <a:spcBef>
                <a:spcPts val="0"/>
              </a:spcBef>
              <a:spcAft>
                <a:spcPts val="441"/>
              </a:spcAft>
              <a:buFontTx/>
              <a:buNone/>
              <a:defRPr sz="882" b="0">
                <a:gradFill>
                  <a:gsLst>
                    <a:gs pos="22124">
                      <a:srgbClr val="FFFFFF"/>
                    </a:gs>
                    <a:gs pos="46903">
                      <a:srgbClr val="FFFFFF"/>
                    </a:gs>
                  </a:gsLst>
                  <a:lin ang="5400000" scaled="0"/>
                </a:gradFill>
                <a:latin typeface="+mn-lt"/>
                <a:cs typeface="Segoe Pro"/>
              </a:defRPr>
            </a:lvl1pPr>
            <a:lvl2pPr marL="252068" indent="0">
              <a:buFontTx/>
              <a:buNone/>
              <a:defRPr/>
            </a:lvl2pPr>
            <a:lvl3pPr marL="420112" indent="0">
              <a:buFontTx/>
              <a:buNone/>
              <a:defRPr/>
            </a:lvl3pPr>
            <a:lvl4pPr marL="588158" indent="0">
              <a:buFontTx/>
              <a:buNone/>
              <a:defRPr/>
            </a:lvl4pPr>
            <a:lvl5pPr marL="756202"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6524187" y="3042204"/>
            <a:ext cx="2016746" cy="1882997"/>
          </a:xfrm>
          <a:prstGeom prst="rect">
            <a:avLst/>
          </a:prstGeom>
          <a:solidFill>
            <a:srgbClr val="00188F"/>
          </a:solidFill>
        </p:spPr>
        <p:txBody>
          <a:bodyPr lIns="182880" tIns="146304" rIns="182880" bIns="146304">
            <a:noAutofit/>
          </a:bodyPr>
          <a:lstStyle>
            <a:lvl1pPr marL="0" indent="0">
              <a:lnSpc>
                <a:spcPts val="1059"/>
              </a:lnSpc>
              <a:spcBef>
                <a:spcPts val="0"/>
              </a:spcBef>
              <a:spcAft>
                <a:spcPts val="441"/>
              </a:spcAft>
              <a:buFontTx/>
              <a:buNone/>
              <a:defRPr sz="882" b="0">
                <a:gradFill>
                  <a:gsLst>
                    <a:gs pos="22124">
                      <a:srgbClr val="FFFFFF"/>
                    </a:gs>
                    <a:gs pos="46903">
                      <a:srgbClr val="FFFFFF"/>
                    </a:gs>
                  </a:gsLst>
                  <a:lin ang="5400000" scaled="0"/>
                </a:gradFill>
                <a:latin typeface="+mn-lt"/>
                <a:cs typeface="Segoe Pro"/>
              </a:defRPr>
            </a:lvl1pPr>
            <a:lvl2pPr marL="252068" indent="0">
              <a:buFontTx/>
              <a:buNone/>
              <a:defRPr/>
            </a:lvl2pPr>
            <a:lvl3pPr marL="420112" indent="0">
              <a:buFontTx/>
              <a:buNone/>
              <a:defRPr/>
            </a:lvl3pPr>
            <a:lvl4pPr marL="588158" indent="0">
              <a:buFontTx/>
              <a:buNone/>
              <a:defRPr/>
            </a:lvl4pPr>
            <a:lvl5pPr marL="756202"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4417673" y="3042204"/>
            <a:ext cx="2016746" cy="1882997"/>
          </a:xfrm>
          <a:prstGeom prst="rect">
            <a:avLst/>
          </a:prstGeom>
          <a:solidFill>
            <a:srgbClr val="00188F"/>
          </a:solidFill>
        </p:spPr>
        <p:txBody>
          <a:bodyPr lIns="182880" tIns="146304" rIns="182880" bIns="146304">
            <a:noAutofit/>
          </a:bodyPr>
          <a:lstStyle>
            <a:lvl1pPr marL="0" indent="0">
              <a:lnSpc>
                <a:spcPts val="1059"/>
              </a:lnSpc>
              <a:spcBef>
                <a:spcPts val="0"/>
              </a:spcBef>
              <a:spcAft>
                <a:spcPts val="441"/>
              </a:spcAft>
              <a:buFontTx/>
              <a:buNone/>
              <a:defRPr sz="882" b="0">
                <a:gradFill>
                  <a:gsLst>
                    <a:gs pos="22124">
                      <a:srgbClr val="FFFFFF"/>
                    </a:gs>
                    <a:gs pos="46903">
                      <a:srgbClr val="FFFFFF"/>
                    </a:gs>
                  </a:gsLst>
                  <a:lin ang="5400000" scaled="0"/>
                </a:gradFill>
                <a:latin typeface="+mn-lt"/>
                <a:cs typeface="Segoe Pro"/>
              </a:defRPr>
            </a:lvl1pPr>
            <a:lvl2pPr marL="252068" indent="0">
              <a:buFontTx/>
              <a:buNone/>
              <a:defRPr/>
            </a:lvl2pPr>
            <a:lvl3pPr marL="420112" indent="0">
              <a:buFontTx/>
              <a:buNone/>
              <a:defRPr/>
            </a:lvl3pPr>
            <a:lvl4pPr marL="588158" indent="0">
              <a:buFontTx/>
              <a:buNone/>
              <a:defRPr/>
            </a:lvl4pPr>
            <a:lvl5pPr marL="756202"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04434" y="937197"/>
            <a:ext cx="2016956" cy="2017242"/>
          </a:xfrm>
          <a:prstGeom prst="rect">
            <a:avLst/>
          </a:prstGeom>
          <a:solidFill>
            <a:schemeClr val="bg2"/>
          </a:solidFill>
        </p:spPr>
        <p:txBody>
          <a:bodyPr lIns="182880" tIns="146304" rIns="182880" bIns="146304">
            <a:noAutofit/>
          </a:bodyPr>
          <a:lstStyle>
            <a:lvl1pPr marL="0" indent="0">
              <a:lnSpc>
                <a:spcPct val="90000"/>
              </a:lnSpc>
              <a:buFontTx/>
              <a:buNone/>
              <a:defRPr sz="1765">
                <a:gradFill>
                  <a:gsLst>
                    <a:gs pos="46903">
                      <a:schemeClr val="tx1"/>
                    </a:gs>
                    <a:gs pos="83000">
                      <a:schemeClr val="tx1"/>
                    </a:gs>
                  </a:gsLst>
                  <a:lin ang="5400000" scaled="0"/>
                </a:gradFill>
                <a:latin typeface="+mj-lt"/>
              </a:defRPr>
            </a:lvl1pPr>
            <a:lvl2pPr marL="252068" indent="0">
              <a:buFontTx/>
              <a:buNone/>
              <a:defRPr/>
            </a:lvl2pPr>
            <a:lvl3pPr marL="420112" indent="0">
              <a:buFontTx/>
              <a:buNone/>
              <a:defRPr/>
            </a:lvl3pPr>
            <a:lvl4pPr marL="588158" indent="0">
              <a:buFontTx/>
              <a:buNone/>
              <a:defRPr/>
            </a:lvl4pPr>
            <a:lvl5pPr marL="756202"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2311096" y="937197"/>
            <a:ext cx="2016746" cy="2017242"/>
          </a:xfrm>
          <a:prstGeom prst="rect">
            <a:avLst/>
          </a:prstGeom>
          <a:solidFill>
            <a:schemeClr val="bg2"/>
          </a:solidFill>
        </p:spPr>
        <p:txBody>
          <a:bodyPr lIns="182880" tIns="146304" rIns="182880" bIns="146304">
            <a:noAutofit/>
          </a:bodyPr>
          <a:lstStyle>
            <a:lvl1pPr marL="0" indent="0">
              <a:lnSpc>
                <a:spcPct val="90000"/>
              </a:lnSpc>
              <a:buFontTx/>
              <a:buNone/>
              <a:defRPr sz="1765">
                <a:gradFill>
                  <a:gsLst>
                    <a:gs pos="46903">
                      <a:schemeClr val="tx1"/>
                    </a:gs>
                    <a:gs pos="83000">
                      <a:schemeClr val="tx1"/>
                    </a:gs>
                  </a:gsLst>
                  <a:lin ang="5400000" scaled="0"/>
                </a:gradFill>
                <a:latin typeface="+mj-lt"/>
              </a:defRPr>
            </a:lvl1pPr>
            <a:lvl2pPr marL="252068" indent="0">
              <a:buFontTx/>
              <a:buNone/>
              <a:defRPr/>
            </a:lvl2pPr>
            <a:lvl3pPr marL="420112" indent="0">
              <a:buFontTx/>
              <a:buNone/>
              <a:defRPr/>
            </a:lvl3pPr>
            <a:lvl4pPr marL="588158" indent="0">
              <a:buFontTx/>
              <a:buNone/>
              <a:defRPr/>
            </a:lvl4pPr>
            <a:lvl5pPr marL="756202"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4417548" y="937197"/>
            <a:ext cx="2016746" cy="2017242"/>
          </a:xfrm>
          <a:prstGeom prst="rect">
            <a:avLst/>
          </a:prstGeom>
          <a:solidFill>
            <a:schemeClr val="bg2"/>
          </a:solidFill>
        </p:spPr>
        <p:txBody>
          <a:bodyPr lIns="182880" tIns="146304" rIns="182880" bIns="146304">
            <a:noAutofit/>
          </a:bodyPr>
          <a:lstStyle>
            <a:lvl1pPr marL="0" indent="0">
              <a:lnSpc>
                <a:spcPct val="90000"/>
              </a:lnSpc>
              <a:buFontTx/>
              <a:buNone/>
              <a:defRPr sz="1765">
                <a:gradFill>
                  <a:gsLst>
                    <a:gs pos="46903">
                      <a:schemeClr val="tx1"/>
                    </a:gs>
                    <a:gs pos="83000">
                      <a:schemeClr val="tx1"/>
                    </a:gs>
                  </a:gsLst>
                  <a:lin ang="5400000" scaled="0"/>
                </a:gradFill>
                <a:latin typeface="+mj-lt"/>
              </a:defRPr>
            </a:lvl1pPr>
            <a:lvl2pPr marL="252068" indent="0">
              <a:buFontTx/>
              <a:buNone/>
              <a:defRPr/>
            </a:lvl2pPr>
            <a:lvl3pPr marL="420112" indent="0">
              <a:buFontTx/>
              <a:buNone/>
              <a:defRPr/>
            </a:lvl3pPr>
            <a:lvl4pPr marL="588158" indent="0">
              <a:buFontTx/>
              <a:buNone/>
              <a:defRPr/>
            </a:lvl4pPr>
            <a:lvl5pPr marL="756202"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6524000" y="937197"/>
            <a:ext cx="2016746" cy="2017242"/>
          </a:xfrm>
          <a:prstGeom prst="rect">
            <a:avLst/>
          </a:prstGeom>
          <a:solidFill>
            <a:schemeClr val="bg2"/>
          </a:solidFill>
        </p:spPr>
        <p:txBody>
          <a:bodyPr lIns="182880" tIns="146304" rIns="182880" bIns="146304">
            <a:noAutofit/>
          </a:bodyPr>
          <a:lstStyle>
            <a:lvl1pPr marL="0" indent="0">
              <a:lnSpc>
                <a:spcPct val="90000"/>
              </a:lnSpc>
              <a:buFontTx/>
              <a:buNone/>
              <a:defRPr sz="1765">
                <a:gradFill>
                  <a:gsLst>
                    <a:gs pos="46903">
                      <a:schemeClr val="tx1"/>
                    </a:gs>
                    <a:gs pos="83000">
                      <a:schemeClr val="tx1"/>
                    </a:gs>
                  </a:gsLst>
                  <a:lin ang="5400000" scaled="0"/>
                </a:gradFill>
                <a:latin typeface="+mj-lt"/>
              </a:defRPr>
            </a:lvl1pPr>
            <a:lvl2pPr marL="252068" indent="0">
              <a:buFontTx/>
              <a:buNone/>
              <a:defRPr/>
            </a:lvl2pPr>
            <a:lvl3pPr marL="420112" indent="0">
              <a:buFontTx/>
              <a:buNone/>
              <a:defRPr/>
            </a:lvl3pPr>
            <a:lvl4pPr marL="588158" indent="0">
              <a:buFontTx/>
              <a:buNone/>
              <a:defRPr/>
            </a:lvl4pPr>
            <a:lvl5pPr marL="756202"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478295807"/>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2"/>
            <a:ext cx="4033911" cy="1913985"/>
          </a:xfrm>
        </p:spPr>
        <p:txBody>
          <a:bodyPr wrap="square">
            <a:spAutoFit/>
          </a:bodyPr>
          <a:lstStyle>
            <a:lvl1pPr marL="211244" indent="-211244">
              <a:spcBef>
                <a:spcPts val="900"/>
              </a:spcBef>
              <a:buClr>
                <a:schemeClr val="tx2"/>
              </a:buClr>
              <a:buFontTx/>
              <a:buBlip>
                <a:blip r:embed="rId2"/>
              </a:buBlip>
              <a:defRPr sz="2647">
                <a:solidFill>
                  <a:schemeClr val="tx1"/>
                </a:solidFill>
              </a:defRPr>
            </a:lvl1pPr>
            <a:lvl2pPr marL="390502" indent="-171440">
              <a:defRPr sz="1765"/>
            </a:lvl2pPr>
            <a:lvl3pPr marL="514318" indent="-123818">
              <a:tabLst/>
              <a:defRPr sz="1471"/>
            </a:lvl3pPr>
            <a:lvl4pPr marL="647660" indent="-133342">
              <a:defRPr/>
            </a:lvl4pPr>
            <a:lvl5pPr marL="771477" indent="-1238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2" y="891882"/>
            <a:ext cx="4033911" cy="1913985"/>
          </a:xfrm>
        </p:spPr>
        <p:txBody>
          <a:bodyPr wrap="square">
            <a:spAutoFit/>
          </a:bodyPr>
          <a:lstStyle>
            <a:lvl1pPr marL="211244" indent="-211244">
              <a:spcBef>
                <a:spcPts val="900"/>
              </a:spcBef>
              <a:buClr>
                <a:schemeClr val="tx2"/>
              </a:buClr>
              <a:buFontTx/>
              <a:buBlip>
                <a:blip r:embed="rId2"/>
              </a:buBlip>
              <a:defRPr sz="2647">
                <a:solidFill>
                  <a:schemeClr val="tx1"/>
                </a:solidFill>
              </a:defRPr>
            </a:lvl1pPr>
            <a:lvl2pPr marL="390502" indent="-171440">
              <a:defRPr sz="1765"/>
            </a:lvl2pPr>
            <a:lvl3pPr marL="514318" indent="-123818">
              <a:tabLst/>
              <a:defRPr sz="1471"/>
            </a:lvl3pPr>
            <a:lvl4pPr marL="647660" indent="-133342">
              <a:defRPr/>
            </a:lvl4pPr>
            <a:lvl5pPr marL="771477" indent="-12381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453355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687257"/>
          </a:xfrm>
        </p:spPr>
        <p:txBody>
          <a:bodyPr>
            <a:spAutoFit/>
          </a:bodyPr>
          <a:lstStyle>
            <a:lvl1pPr>
              <a:buClr>
                <a:schemeClr val="tx2"/>
              </a:buClr>
              <a:defRPr>
                <a:gradFill>
                  <a:gsLst>
                    <a:gs pos="0">
                      <a:schemeClr val="tx1"/>
                    </a:gs>
                    <a:gs pos="100000">
                      <a:schemeClr val="tx1"/>
                    </a:gs>
                  </a:gsLst>
                  <a:lin ang="5400000" scaled="0"/>
                </a:gradFill>
              </a:defRPr>
            </a:lvl1pPr>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6272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874" r="9556"/>
          <a:stretch/>
        </p:blipFill>
        <p:spPr>
          <a:xfrm>
            <a:off x="-13149" y="-22892"/>
            <a:ext cx="9169058" cy="5166392"/>
          </a:xfrm>
          <a:prstGeom prst="rect">
            <a:avLst/>
          </a:prstGeom>
        </p:spPr>
      </p:pic>
      <p:sp>
        <p:nvSpPr>
          <p:cNvPr id="2" name="Rectangle 1"/>
          <p:cNvSpPr/>
          <p:nvPr userDrawn="1"/>
        </p:nvSpPr>
        <p:spPr bwMode="auto">
          <a:xfrm>
            <a:off x="-192992" y="-22891"/>
            <a:ext cx="3600216" cy="5166391"/>
          </a:xfrm>
          <a:prstGeom prst="rect">
            <a:avLst/>
          </a:prstGeom>
          <a:solidFill>
            <a:srgbClr val="FFFFF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197431" y="900182"/>
            <a:ext cx="3209793" cy="3736691"/>
          </a:xfrm>
          <a:noFill/>
        </p:spPr>
        <p:txBody>
          <a:bodyPr lIns="146304" tIns="91440" rIns="146304" bIns="91440" anchor="t" anchorCtr="0"/>
          <a:lstStyle>
            <a:lvl1pPr>
              <a:defRPr sz="1765" spc="-74" baseline="0">
                <a:solidFill>
                  <a:srgbClr val="002050"/>
                </a:solidFill>
              </a:defRPr>
            </a:lvl1pPr>
          </a:lstStyle>
          <a:p>
            <a:pPr lvl="0"/>
            <a:r>
              <a:rPr lang="en-US" dirty="0"/>
              <a:t>Short Biography</a:t>
            </a:r>
            <a:br>
              <a:rPr lang="en-US" dirty="0"/>
            </a:br>
            <a:br>
              <a:rPr lang="en-US" dirty="0"/>
            </a:br>
            <a:r>
              <a:rPr lang="en-US" dirty="0"/>
              <a:t>Introducing </a:t>
            </a:r>
            <a:r>
              <a:rPr lang="en-US" dirty="0" err="1"/>
              <a:t>Szenario</a:t>
            </a:r>
            <a:r>
              <a:rPr lang="en-US" dirty="0"/>
              <a:t> and with it customer need/</a:t>
            </a:r>
            <a:r>
              <a:rPr lang="en-US" dirty="0" err="1"/>
              <a:t>painpoint</a:t>
            </a:r>
            <a:br>
              <a:rPr lang="en-US" dirty="0"/>
            </a:br>
            <a:br>
              <a:rPr lang="en-US" dirty="0"/>
            </a:br>
            <a:r>
              <a:rPr lang="en-US" dirty="0"/>
              <a:t>Presenting solution</a:t>
            </a:r>
            <a:br>
              <a:rPr lang="en-US" dirty="0"/>
            </a:br>
            <a:r>
              <a:rPr lang="en-US" dirty="0"/>
              <a:t>Showing solution through a local </a:t>
            </a:r>
            <a:r>
              <a:rPr lang="en-US" dirty="0" err="1"/>
              <a:t>RefCase</a:t>
            </a:r>
            <a:r>
              <a:rPr lang="en-US" dirty="0"/>
              <a:t> as an example</a:t>
            </a:r>
            <a:br>
              <a:rPr lang="en-US" dirty="0"/>
            </a:br>
            <a:br>
              <a:rPr lang="en-US" dirty="0"/>
            </a:br>
            <a:r>
              <a:rPr lang="en-US" dirty="0"/>
              <a:t>XXX</a:t>
            </a:r>
            <a:br>
              <a:rPr lang="en-US" dirty="0"/>
            </a:br>
            <a:br>
              <a:rPr lang="en-US" dirty="0"/>
            </a:br>
            <a:r>
              <a:rPr lang="en-US" dirty="0"/>
              <a:t>Summary plus CTAs</a:t>
            </a:r>
            <a:br>
              <a:rPr lang="en-US" dirty="0"/>
            </a:br>
            <a:br>
              <a:rPr lang="en-US" dirty="0"/>
            </a:br>
            <a:endParaRPr lang="en-US"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7589828" y="4636873"/>
            <a:ext cx="1210407" cy="259324"/>
          </a:xfrm>
          <a:prstGeom prst="rect">
            <a:avLst/>
          </a:prstGeom>
        </p:spPr>
      </p:pic>
      <p:sp>
        <p:nvSpPr>
          <p:cNvPr id="4" name="TextBox 3"/>
          <p:cNvSpPr txBox="1"/>
          <p:nvPr userDrawn="1"/>
        </p:nvSpPr>
        <p:spPr>
          <a:xfrm>
            <a:off x="177618" y="241868"/>
            <a:ext cx="3229606" cy="543101"/>
          </a:xfrm>
          <a:prstGeom prst="rect">
            <a:avLst/>
          </a:prstGeom>
          <a:noFill/>
        </p:spPr>
        <p:txBody>
          <a:bodyPr wrap="square" lIns="134464" tIns="107571" rIns="134464" bIns="107571" rtlCol="0">
            <a:spAutoFit/>
          </a:bodyPr>
          <a:lstStyle/>
          <a:p>
            <a:pPr>
              <a:lnSpc>
                <a:spcPct val="90000"/>
              </a:lnSpc>
              <a:spcAft>
                <a:spcPts val="441"/>
              </a:spcAft>
            </a:pPr>
            <a:r>
              <a:rPr lang="en-US" sz="2353" b="1" dirty="0">
                <a:solidFill>
                  <a:srgbClr val="002050"/>
                </a:solidFill>
                <a:latin typeface="+mj-lt"/>
              </a:rPr>
              <a:t>Agenda</a:t>
            </a:r>
            <a:endParaRPr lang="de-CH" sz="1765" b="1" dirty="0" err="1">
              <a:solidFill>
                <a:srgbClr val="002050"/>
              </a:solidFill>
              <a:latin typeface="+mj-lt"/>
            </a:endParaRPr>
          </a:p>
        </p:txBody>
      </p:sp>
    </p:spTree>
    <p:extLst>
      <p:ext uri="{BB962C8B-B14F-4D97-AF65-F5344CB8AC3E}">
        <p14:creationId xmlns:p14="http://schemas.microsoft.com/office/powerpoint/2010/main" val="99706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1765"/>
            </a:lvl1pPr>
          </a:lstStyle>
          <a:p>
            <a:r>
              <a:rPr lang="en-US" dirty="0"/>
              <a:t>Click to edit Master title style</a:t>
            </a:r>
          </a:p>
        </p:txBody>
      </p:sp>
      <p:sp>
        <p:nvSpPr>
          <p:cNvPr id="4" name="Content Placeholder 3"/>
          <p:cNvSpPr>
            <a:spLocks noGrp="1"/>
          </p:cNvSpPr>
          <p:nvPr>
            <p:ph sz="quarter" idx="10"/>
          </p:nvPr>
        </p:nvSpPr>
        <p:spPr>
          <a:xfrm>
            <a:off x="201929" y="1247936"/>
            <a:ext cx="6723186" cy="673454"/>
          </a:xfrm>
        </p:spPr>
        <p:txBody>
          <a:bodyPr/>
          <a:lstStyle>
            <a:lvl1pPr marL="0" indent="0">
              <a:buNone/>
              <a:defRPr sz="3529"/>
            </a:lvl1pPr>
            <a:lvl2pPr>
              <a:defRPr sz="2647"/>
            </a:lvl2pPr>
            <a:lvl3pPr>
              <a:defRPr sz="2647"/>
            </a:lvl3pPr>
            <a:lvl4pPr>
              <a:defRPr sz="2647"/>
            </a:lvl4pPr>
            <a:lvl5pPr>
              <a:defRPr sz="2647"/>
            </a:lvl5pPr>
          </a:lstStyle>
          <a:p>
            <a:pPr lvl="0"/>
            <a:r>
              <a:rPr lang="en-US" dirty="0"/>
              <a:t>Click to edit Master text styles</a:t>
            </a:r>
          </a:p>
        </p:txBody>
      </p:sp>
    </p:spTree>
    <p:extLst>
      <p:ext uri="{BB962C8B-B14F-4D97-AF65-F5344CB8AC3E}">
        <p14:creationId xmlns:p14="http://schemas.microsoft.com/office/powerpoint/2010/main" val="2657259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67075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0276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image" Target="../media/image5.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slideLayout" Target="../slideLayouts/slideLayout89.xml"/><Relationship Id="rId58" Type="http://schemas.openxmlformats.org/officeDocument/2006/relationships/image" Target="../media/image5.png"/><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theme" Target="../theme/theme3.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56" Type="http://schemas.openxmlformats.org/officeDocument/2006/relationships/slideLayout" Target="../slideLayouts/slideLayout92.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89" r:id="rId5"/>
    <p:sldLayoutId id="2147483691" r:id="rId6"/>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2"/>
          <a:stretch>
            <a:fillRect/>
          </a:stretch>
        </p:blipFill>
        <p:spPr>
          <a:xfrm rot="5400000">
            <a:off x="6906561" y="2243274"/>
            <a:ext cx="5143967" cy="657418"/>
          </a:xfrm>
          <a:prstGeom prst="rect">
            <a:avLst/>
          </a:prstGeom>
        </p:spPr>
      </p:pic>
    </p:spTree>
    <p:extLst>
      <p:ext uri="{BB962C8B-B14F-4D97-AF65-F5344CB8AC3E}">
        <p14:creationId xmlns:p14="http://schemas.microsoft.com/office/powerpoint/2010/main" val="25338149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5"/>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5"/>
            <a:ext cx="8740141" cy="158799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58"/>
          <a:stretch>
            <a:fillRect/>
          </a:stretch>
        </p:blipFill>
        <p:spPr>
          <a:xfrm rot="5400000">
            <a:off x="6906563" y="2243275"/>
            <a:ext cx="5143967" cy="657418"/>
          </a:xfrm>
          <a:prstGeom prst="rect">
            <a:avLst/>
          </a:prstGeom>
        </p:spPr>
      </p:pic>
    </p:spTree>
    <p:extLst>
      <p:ext uri="{BB962C8B-B14F-4D97-AF65-F5344CB8AC3E}">
        <p14:creationId xmlns:p14="http://schemas.microsoft.com/office/powerpoint/2010/main" val="1169451865"/>
      </p:ext>
    </p:extLst>
  </p:cSld>
  <p:clrMap bg1="dk1" tx1="lt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 id="2147483760" r:id="rId32"/>
    <p:sldLayoutId id="2147483761" r:id="rId33"/>
    <p:sldLayoutId id="2147483762" r:id="rId34"/>
    <p:sldLayoutId id="2147483763" r:id="rId35"/>
    <p:sldLayoutId id="2147483764" r:id="rId36"/>
    <p:sldLayoutId id="2147483765" r:id="rId37"/>
    <p:sldLayoutId id="2147483766" r:id="rId38"/>
    <p:sldLayoutId id="2147483767" r:id="rId39"/>
    <p:sldLayoutId id="2147483768" r:id="rId40"/>
    <p:sldLayoutId id="2147483769" r:id="rId41"/>
    <p:sldLayoutId id="2147483770" r:id="rId42"/>
    <p:sldLayoutId id="2147483771" r:id="rId43"/>
    <p:sldLayoutId id="2147483772" r:id="rId44"/>
    <p:sldLayoutId id="2147483773" r:id="rId45"/>
    <p:sldLayoutId id="2147483774" r:id="rId46"/>
    <p:sldLayoutId id="2147483775" r:id="rId47"/>
    <p:sldLayoutId id="2147483776" r:id="rId48"/>
    <p:sldLayoutId id="2147483777" r:id="rId49"/>
    <p:sldLayoutId id="2147483778" r:id="rId50"/>
    <p:sldLayoutId id="2147483784" r:id="rId51"/>
    <p:sldLayoutId id="2147483785" r:id="rId52"/>
    <p:sldLayoutId id="2147483786" r:id="rId53"/>
    <p:sldLayoutId id="2147483787" r:id="rId54"/>
    <p:sldLayoutId id="2147483788" r:id="rId55"/>
    <p:sldLayoutId id="2147483789" r:id="rId56"/>
  </p:sldLayoutIdLst>
  <p:transition>
    <p:fade/>
  </p:transition>
  <p:txStyles>
    <p:titleStyle>
      <a:lvl1pPr algn="l" defTabSz="6856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73" marR="0" indent="-252073" algn="l" defTabSz="6856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0" kern="1200" spc="0" baseline="0">
          <a:gradFill>
            <a:gsLst>
              <a:gs pos="1250">
                <a:schemeClr val="tx1"/>
              </a:gs>
              <a:gs pos="100000">
                <a:schemeClr val="tx1"/>
              </a:gs>
            </a:gsLst>
            <a:lin ang="5400000" scaled="0"/>
          </a:gradFill>
          <a:latin typeface="+mj-lt"/>
          <a:ea typeface="+mn-ea"/>
          <a:cs typeface="+mn-cs"/>
        </a:defRPr>
      </a:lvl1pPr>
      <a:lvl2pPr marL="429457" marR="0" indent="-177385" algn="l" defTabSz="6856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167" marR="0" indent="-168048" algn="l" defTabSz="6856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3pPr>
      <a:lvl4pPr marL="756216" marR="0" indent="-168048" algn="l" defTabSz="6856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4pPr>
      <a:lvl5pPr marL="924263" marR="0" indent="-168048" algn="l" defTabSz="68567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324" kern="1200" spc="0" baseline="0">
          <a:gradFill>
            <a:gsLst>
              <a:gs pos="1250">
                <a:schemeClr val="tx1"/>
              </a:gs>
              <a:gs pos="100000">
                <a:schemeClr val="tx1"/>
              </a:gs>
            </a:gsLst>
            <a:lin ang="5400000" scaled="0"/>
          </a:gradFill>
          <a:latin typeface="+mn-lt"/>
          <a:ea typeface="+mn-ea"/>
          <a:cs typeface="+mn-cs"/>
        </a:defRPr>
      </a:lvl5pPr>
      <a:lvl6pPr marL="1885606" indent="-171420" algn="l" defTabSz="6856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446" indent="-171420" algn="l" defTabSz="6856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284" indent="-171420" algn="l" defTabSz="6856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22" indent="-171420" algn="l" defTabSz="6856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75" rtl="0" eaLnBrk="1" latinLnBrk="0" hangingPunct="1">
        <a:defRPr sz="1324" kern="1200">
          <a:solidFill>
            <a:schemeClr val="tx1"/>
          </a:solidFill>
          <a:latin typeface="+mn-lt"/>
          <a:ea typeface="+mn-ea"/>
          <a:cs typeface="+mn-cs"/>
        </a:defRPr>
      </a:lvl1pPr>
      <a:lvl2pPr marL="342837" algn="l" defTabSz="685675" rtl="0" eaLnBrk="1" latinLnBrk="0" hangingPunct="1">
        <a:defRPr sz="1324" kern="1200">
          <a:solidFill>
            <a:schemeClr val="tx1"/>
          </a:solidFill>
          <a:latin typeface="+mn-lt"/>
          <a:ea typeface="+mn-ea"/>
          <a:cs typeface="+mn-cs"/>
        </a:defRPr>
      </a:lvl2pPr>
      <a:lvl3pPr marL="685675" algn="l" defTabSz="685675" rtl="0" eaLnBrk="1" latinLnBrk="0" hangingPunct="1">
        <a:defRPr sz="1324" kern="1200">
          <a:solidFill>
            <a:schemeClr val="tx1"/>
          </a:solidFill>
          <a:latin typeface="+mn-lt"/>
          <a:ea typeface="+mn-ea"/>
          <a:cs typeface="+mn-cs"/>
        </a:defRPr>
      </a:lvl3pPr>
      <a:lvl4pPr marL="1028513" algn="l" defTabSz="685675" rtl="0" eaLnBrk="1" latinLnBrk="0" hangingPunct="1">
        <a:defRPr sz="1324" kern="1200">
          <a:solidFill>
            <a:schemeClr val="tx1"/>
          </a:solidFill>
          <a:latin typeface="+mn-lt"/>
          <a:ea typeface="+mn-ea"/>
          <a:cs typeface="+mn-cs"/>
        </a:defRPr>
      </a:lvl4pPr>
      <a:lvl5pPr marL="1371350" algn="l" defTabSz="685675" rtl="0" eaLnBrk="1" latinLnBrk="0" hangingPunct="1">
        <a:defRPr sz="1324" kern="1200">
          <a:solidFill>
            <a:schemeClr val="tx1"/>
          </a:solidFill>
          <a:latin typeface="+mn-lt"/>
          <a:ea typeface="+mn-ea"/>
          <a:cs typeface="+mn-cs"/>
        </a:defRPr>
      </a:lvl5pPr>
      <a:lvl6pPr marL="1714189" algn="l" defTabSz="685675" rtl="0" eaLnBrk="1" latinLnBrk="0" hangingPunct="1">
        <a:defRPr sz="1324" kern="1200">
          <a:solidFill>
            <a:schemeClr val="tx1"/>
          </a:solidFill>
          <a:latin typeface="+mn-lt"/>
          <a:ea typeface="+mn-ea"/>
          <a:cs typeface="+mn-cs"/>
        </a:defRPr>
      </a:lvl6pPr>
      <a:lvl7pPr marL="2057026" algn="l" defTabSz="685675" rtl="0" eaLnBrk="1" latinLnBrk="0" hangingPunct="1">
        <a:defRPr sz="1324" kern="1200">
          <a:solidFill>
            <a:schemeClr val="tx1"/>
          </a:solidFill>
          <a:latin typeface="+mn-lt"/>
          <a:ea typeface="+mn-ea"/>
          <a:cs typeface="+mn-cs"/>
        </a:defRPr>
      </a:lvl7pPr>
      <a:lvl8pPr marL="2399865" algn="l" defTabSz="685675" rtl="0" eaLnBrk="1" latinLnBrk="0" hangingPunct="1">
        <a:defRPr sz="1324" kern="1200">
          <a:solidFill>
            <a:schemeClr val="tx1"/>
          </a:solidFill>
          <a:latin typeface="+mn-lt"/>
          <a:ea typeface="+mn-ea"/>
          <a:cs typeface="+mn-cs"/>
        </a:defRPr>
      </a:lvl8pPr>
      <a:lvl9pPr marL="2742702" algn="l" defTabSz="6856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52.xml"/><Relationship Id="rId6" Type="http://schemas.openxmlformats.org/officeDocument/2006/relationships/image" Target="../media/image37.png"/><Relationship Id="rId5" Type="http://schemas.openxmlformats.org/officeDocument/2006/relationships/image" Target="../media/image27.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6.png"/><Relationship Id="rId1" Type="http://schemas.openxmlformats.org/officeDocument/2006/relationships/slideLayout" Target="../slideLayouts/slideLayout52.xml"/><Relationship Id="rId6" Type="http://schemas.openxmlformats.org/officeDocument/2006/relationships/image" Target="../media/image39.png"/><Relationship Id="rId5" Type="http://schemas.openxmlformats.org/officeDocument/2006/relationships/image" Target="../media/image27.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1.xml"/><Relationship Id="rId7" Type="http://schemas.openxmlformats.org/officeDocument/2006/relationships/image" Target="../media/image39.png"/><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11" Type="http://schemas.openxmlformats.org/officeDocument/2006/relationships/image" Target="../media/image41.png"/><Relationship Id="rId5" Type="http://schemas.openxmlformats.org/officeDocument/2006/relationships/diagramColors" Target="../diagrams/colors1.xml"/><Relationship Id="rId10" Type="http://schemas.openxmlformats.org/officeDocument/2006/relationships/image" Target="../media/image25.png"/><Relationship Id="rId4" Type="http://schemas.openxmlformats.org/officeDocument/2006/relationships/diagramQuickStyle" Target="../diagrams/quickStyle1.xml"/><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290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2393669"/>
          </a:xfrm>
        </p:spPr>
        <p:txBody>
          <a:bodyPr/>
          <a:lstStyle/>
          <a:p>
            <a:r>
              <a:rPr lang="en-US" dirty="0"/>
              <a:t>Depends on the source system</a:t>
            </a:r>
          </a:p>
          <a:p>
            <a:r>
              <a:rPr lang="en-US" dirty="0"/>
              <a:t>Possible collection methods</a:t>
            </a:r>
          </a:p>
          <a:p>
            <a:pPr lvl="1"/>
            <a:r>
              <a:rPr lang="en-US" sz="2059" dirty="0"/>
              <a:t>Web service</a:t>
            </a:r>
          </a:p>
          <a:p>
            <a:pPr lvl="1"/>
            <a:r>
              <a:rPr lang="en-US" sz="2059" dirty="0"/>
              <a:t>API/SDK</a:t>
            </a:r>
          </a:p>
          <a:p>
            <a:pPr lvl="1"/>
            <a:r>
              <a:rPr lang="en-US" sz="2059" dirty="0"/>
              <a:t>Log files</a:t>
            </a:r>
          </a:p>
          <a:p>
            <a:pPr lvl="1"/>
            <a:r>
              <a:rPr lang="en-US" sz="2059" dirty="0"/>
              <a:t>Etc.</a:t>
            </a:r>
          </a:p>
        </p:txBody>
      </p:sp>
      <p:sp>
        <p:nvSpPr>
          <p:cNvPr id="3" name="Title 2"/>
          <p:cNvSpPr>
            <a:spLocks noGrp="1"/>
          </p:cNvSpPr>
          <p:nvPr>
            <p:ph type="title"/>
          </p:nvPr>
        </p:nvSpPr>
        <p:spPr/>
        <p:txBody>
          <a:bodyPr/>
          <a:lstStyle/>
          <a:p>
            <a:r>
              <a:rPr lang="en-US" dirty="0"/>
              <a:t>How will the data be collected?</a:t>
            </a:r>
            <a:endParaRPr lang="de-CH" dirty="0"/>
          </a:p>
        </p:txBody>
      </p:sp>
      <p:pic>
        <p:nvPicPr>
          <p:cNvPr id="4" name="Picture 3"/>
          <p:cNvPicPr>
            <a:picLocks noChangeAspect="1"/>
          </p:cNvPicPr>
          <p:nvPr/>
        </p:nvPicPr>
        <p:blipFill>
          <a:blip r:embed="rId2"/>
          <a:stretch>
            <a:fillRect/>
          </a:stretch>
        </p:blipFill>
        <p:spPr>
          <a:xfrm>
            <a:off x="7830467" y="83366"/>
            <a:ext cx="1126174" cy="1126174"/>
          </a:xfrm>
          <a:prstGeom prst="rect">
            <a:avLst/>
          </a:prstGeom>
        </p:spPr>
      </p:pic>
    </p:spTree>
    <p:extLst>
      <p:ext uri="{BB962C8B-B14F-4D97-AF65-F5344CB8AC3E}">
        <p14:creationId xmlns:p14="http://schemas.microsoft.com/office/powerpoint/2010/main" val="1130798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hteck 25"/>
          <p:cNvSpPr/>
          <p:nvPr/>
        </p:nvSpPr>
        <p:spPr bwMode="auto">
          <a:xfrm>
            <a:off x="4307278" y="3154138"/>
            <a:ext cx="4182605" cy="1853052"/>
          </a:xfrm>
          <a:prstGeom prst="rect">
            <a:avLst/>
          </a:prstGeom>
          <a:no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Cloud</a:t>
            </a:r>
          </a:p>
        </p:txBody>
      </p:sp>
      <p:sp>
        <p:nvSpPr>
          <p:cNvPr id="2" name="Text Placeholder 1"/>
          <p:cNvSpPr>
            <a:spLocks noGrp="1"/>
          </p:cNvSpPr>
          <p:nvPr>
            <p:ph type="body" sz="quarter" idx="10"/>
          </p:nvPr>
        </p:nvSpPr>
        <p:spPr>
          <a:xfrm>
            <a:off x="201930" y="1039692"/>
            <a:ext cx="8740142" cy="999441"/>
          </a:xfrm>
        </p:spPr>
        <p:txBody>
          <a:bodyPr/>
          <a:lstStyle/>
          <a:p>
            <a:r>
              <a:rPr lang="en-US" dirty="0"/>
              <a:t>Submit data to the HTTP Data Collector API</a:t>
            </a:r>
          </a:p>
          <a:p>
            <a:r>
              <a:rPr lang="en-US" dirty="0"/>
              <a:t>Data needs to be in JSON format</a:t>
            </a:r>
          </a:p>
        </p:txBody>
      </p:sp>
      <p:sp>
        <p:nvSpPr>
          <p:cNvPr id="3" name="Title 2"/>
          <p:cNvSpPr>
            <a:spLocks noGrp="1"/>
          </p:cNvSpPr>
          <p:nvPr>
            <p:ph type="title"/>
          </p:nvPr>
        </p:nvSpPr>
        <p:spPr/>
        <p:txBody>
          <a:bodyPr/>
          <a:lstStyle/>
          <a:p>
            <a:r>
              <a:rPr lang="en-US" dirty="0"/>
              <a:t>How is the data ingested into OMS?</a:t>
            </a:r>
            <a:endParaRPr lang="de-CH" dirty="0"/>
          </a:p>
        </p:txBody>
      </p:sp>
      <p:pic>
        <p:nvPicPr>
          <p:cNvPr id="4" name="Picture 3"/>
          <p:cNvPicPr>
            <a:picLocks noChangeAspect="1"/>
          </p:cNvPicPr>
          <p:nvPr/>
        </p:nvPicPr>
        <p:blipFill>
          <a:blip r:embed="rId2"/>
          <a:stretch>
            <a:fillRect/>
          </a:stretch>
        </p:blipFill>
        <p:spPr>
          <a:xfrm>
            <a:off x="7830467" y="83366"/>
            <a:ext cx="1126174" cy="1126174"/>
          </a:xfrm>
          <a:prstGeom prst="rect">
            <a:avLst/>
          </a:prstGeom>
        </p:spPr>
      </p:pic>
      <p:sp>
        <p:nvSpPr>
          <p:cNvPr id="10" name="Rechteck 9"/>
          <p:cNvSpPr/>
          <p:nvPr/>
        </p:nvSpPr>
        <p:spPr bwMode="auto">
          <a:xfrm>
            <a:off x="1077672" y="2518806"/>
            <a:ext cx="2064830" cy="79416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2" name="Rechteck 11"/>
          <p:cNvSpPr/>
          <p:nvPr/>
        </p:nvSpPr>
        <p:spPr bwMode="auto">
          <a:xfrm>
            <a:off x="1077672" y="3788703"/>
            <a:ext cx="2064830" cy="79416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Collection Process</a:t>
            </a:r>
          </a:p>
        </p:txBody>
      </p:sp>
      <p:sp>
        <p:nvSpPr>
          <p:cNvPr id="13" name="Rechteck 12"/>
          <p:cNvSpPr/>
          <p:nvPr/>
        </p:nvSpPr>
        <p:spPr bwMode="auto">
          <a:xfrm>
            <a:off x="5958113" y="3788703"/>
            <a:ext cx="2064830" cy="79416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 Analytics</a:t>
            </a:r>
          </a:p>
        </p:txBody>
      </p:sp>
      <p:sp>
        <p:nvSpPr>
          <p:cNvPr id="14" name="Rechteck 13"/>
          <p:cNvSpPr/>
          <p:nvPr/>
        </p:nvSpPr>
        <p:spPr bwMode="auto">
          <a:xfrm>
            <a:off x="4925698" y="3788703"/>
            <a:ext cx="652245" cy="79416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cxnSp>
        <p:nvCxnSpPr>
          <p:cNvPr id="17" name="Gerade Verbindung mit Pfeil 16"/>
          <p:cNvCxnSpPr>
            <a:stCxn id="12" idx="3"/>
            <a:endCxn id="14" idx="1"/>
          </p:cNvCxnSpPr>
          <p:nvPr/>
        </p:nvCxnSpPr>
        <p:spPr>
          <a:xfrm>
            <a:off x="3142502" y="4185785"/>
            <a:ext cx="178319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p:cNvCxnSpPr>
            <a:stCxn id="14" idx="3"/>
            <a:endCxn id="13" idx="1"/>
          </p:cNvCxnSpPr>
          <p:nvPr/>
        </p:nvCxnSpPr>
        <p:spPr>
          <a:xfrm>
            <a:off x="5577943" y="4185785"/>
            <a:ext cx="38017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p:cNvCxnSpPr>
            <a:stCxn id="10" idx="2"/>
            <a:endCxn id="12" idx="0"/>
          </p:cNvCxnSpPr>
          <p:nvPr/>
        </p:nvCxnSpPr>
        <p:spPr>
          <a:xfrm>
            <a:off x="2110087" y="3312971"/>
            <a:ext cx="0" cy="47573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833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0"/>
                            </p:stCondLst>
                            <p:childTnLst>
                              <p:par>
                                <p:cTn id="29" presetID="10" presetClass="entr" presetSubtype="0"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0"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1"/>
            <a:ext cx="8740142" cy="3714991"/>
          </a:xfrm>
        </p:spPr>
        <p:txBody>
          <a:bodyPr/>
          <a:lstStyle/>
          <a:p>
            <a:r>
              <a:rPr lang="en-US" dirty="0"/>
              <a:t>Visualize tickets from System Center Service Manager</a:t>
            </a:r>
          </a:p>
          <a:p>
            <a:r>
              <a:rPr lang="en-US" dirty="0"/>
              <a:t>Stakeholders</a:t>
            </a:r>
          </a:p>
          <a:p>
            <a:pPr lvl="1"/>
            <a:r>
              <a:rPr lang="en-US" sz="2059" dirty="0"/>
              <a:t>Operations team, team leaders and managers</a:t>
            </a:r>
          </a:p>
          <a:p>
            <a:r>
              <a:rPr lang="en-US" dirty="0"/>
              <a:t>Goals	</a:t>
            </a:r>
          </a:p>
          <a:p>
            <a:pPr lvl="1"/>
            <a:r>
              <a:rPr lang="en-US" dirty="0"/>
              <a:t>Get immediate overview of active tickets</a:t>
            </a:r>
            <a:br>
              <a:rPr lang="en-US" dirty="0"/>
            </a:br>
            <a:r>
              <a:rPr lang="en-US" dirty="0"/>
              <a:t>together with other operations insights</a:t>
            </a:r>
          </a:p>
          <a:p>
            <a:pPr lvl="1"/>
            <a:r>
              <a:rPr lang="en-US" dirty="0"/>
              <a:t>See most important tickets immediately</a:t>
            </a:r>
          </a:p>
          <a:p>
            <a:pPr lvl="1"/>
            <a:r>
              <a:rPr lang="en-US" dirty="0"/>
              <a:t>Escalated tickets</a:t>
            </a:r>
          </a:p>
          <a:p>
            <a:pPr lvl="1"/>
            <a:r>
              <a:rPr lang="en-US" dirty="0"/>
              <a:t>SLO warnings/breaches</a:t>
            </a:r>
          </a:p>
        </p:txBody>
      </p:sp>
      <p:sp>
        <p:nvSpPr>
          <p:cNvPr id="3" name="Title 2"/>
          <p:cNvSpPr>
            <a:spLocks noGrp="1"/>
          </p:cNvSpPr>
          <p:nvPr>
            <p:ph type="title"/>
          </p:nvPr>
        </p:nvSpPr>
        <p:spPr/>
        <p:txBody>
          <a:bodyPr/>
          <a:lstStyle/>
          <a:p>
            <a:r>
              <a:rPr lang="en-US" dirty="0"/>
              <a:t>My recipe for this demo 1/2</a:t>
            </a:r>
            <a:endParaRPr lang="de-CH" dirty="0"/>
          </a:p>
        </p:txBody>
      </p:sp>
      <p:pic>
        <p:nvPicPr>
          <p:cNvPr id="4" name="Picture 3"/>
          <p:cNvPicPr>
            <a:picLocks noChangeAspect="1"/>
          </p:cNvPicPr>
          <p:nvPr/>
        </p:nvPicPr>
        <p:blipFill>
          <a:blip r:embed="rId2"/>
          <a:stretch>
            <a:fillRect/>
          </a:stretch>
        </p:blipFill>
        <p:spPr>
          <a:xfrm>
            <a:off x="7830467" y="83366"/>
            <a:ext cx="1126174" cy="1126174"/>
          </a:xfrm>
          <a:prstGeom prst="rect">
            <a:avLst/>
          </a:prstGeom>
        </p:spPr>
      </p:pic>
      <p:pic>
        <p:nvPicPr>
          <p:cNvPr id="5" name="Grafik 4"/>
          <p:cNvPicPr>
            <a:picLocks noChangeAspect="1"/>
          </p:cNvPicPr>
          <p:nvPr/>
        </p:nvPicPr>
        <p:blipFill>
          <a:blip r:embed="rId3"/>
          <a:stretch>
            <a:fillRect/>
          </a:stretch>
        </p:blipFill>
        <p:spPr>
          <a:xfrm>
            <a:off x="6160331" y="2677639"/>
            <a:ext cx="2681140" cy="1456721"/>
          </a:xfrm>
          <a:prstGeom prst="rect">
            <a:avLst/>
          </a:prstGeom>
          <a:effectLst>
            <a:reflection blurRad="6350" stA="50000" endA="300" endPos="38500" dist="50800" dir="5400000" sy="-100000" algn="bl" rotWithShape="0"/>
          </a:effectLst>
        </p:spPr>
      </p:pic>
    </p:spTree>
    <p:extLst>
      <p:ext uri="{BB962C8B-B14F-4D97-AF65-F5344CB8AC3E}">
        <p14:creationId xmlns:p14="http://schemas.microsoft.com/office/powerpoint/2010/main" val="180049624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2044919"/>
          </a:xfrm>
        </p:spPr>
        <p:txBody>
          <a:bodyPr/>
          <a:lstStyle/>
          <a:p>
            <a:r>
              <a:rPr lang="en-US" dirty="0"/>
              <a:t>Data will be collected from Service Manager CMDB</a:t>
            </a:r>
          </a:p>
          <a:p>
            <a:pPr lvl="1"/>
            <a:r>
              <a:rPr lang="en-US" sz="2059" dirty="0"/>
              <a:t>PowerShell collection script</a:t>
            </a:r>
          </a:p>
          <a:p>
            <a:pPr lvl="1"/>
            <a:r>
              <a:rPr lang="en-US" sz="2059" dirty="0"/>
              <a:t>Schedules with Windows Task Scheduler to run every hour</a:t>
            </a:r>
          </a:p>
          <a:p>
            <a:r>
              <a:rPr lang="en-US" sz="2353" dirty="0"/>
              <a:t>Collection script will run on a regular basis (every hour)</a:t>
            </a:r>
          </a:p>
          <a:p>
            <a:r>
              <a:rPr lang="en-US" sz="2353" dirty="0"/>
              <a:t>View to visualize the collected data</a:t>
            </a:r>
          </a:p>
        </p:txBody>
      </p:sp>
      <p:sp>
        <p:nvSpPr>
          <p:cNvPr id="3" name="Title 2"/>
          <p:cNvSpPr>
            <a:spLocks noGrp="1"/>
          </p:cNvSpPr>
          <p:nvPr>
            <p:ph type="title"/>
          </p:nvPr>
        </p:nvSpPr>
        <p:spPr/>
        <p:txBody>
          <a:bodyPr/>
          <a:lstStyle/>
          <a:p>
            <a:r>
              <a:rPr lang="en-US" dirty="0"/>
              <a:t>My recipe for this demo 2/2</a:t>
            </a:r>
            <a:endParaRPr lang="de-CH" dirty="0"/>
          </a:p>
        </p:txBody>
      </p:sp>
      <p:pic>
        <p:nvPicPr>
          <p:cNvPr id="4" name="Picture 3"/>
          <p:cNvPicPr>
            <a:picLocks noChangeAspect="1"/>
          </p:cNvPicPr>
          <p:nvPr/>
        </p:nvPicPr>
        <p:blipFill>
          <a:blip r:embed="rId2"/>
          <a:stretch>
            <a:fillRect/>
          </a:stretch>
        </p:blipFill>
        <p:spPr>
          <a:xfrm>
            <a:off x="7830467" y="83366"/>
            <a:ext cx="1126174" cy="1126174"/>
          </a:xfrm>
          <a:prstGeom prst="rect">
            <a:avLst/>
          </a:prstGeom>
        </p:spPr>
      </p:pic>
    </p:spTree>
    <p:extLst>
      <p:ext uri="{BB962C8B-B14F-4D97-AF65-F5344CB8AC3E}">
        <p14:creationId xmlns:p14="http://schemas.microsoft.com/office/powerpoint/2010/main" val="25419571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718697"/>
            <a:ext cx="8740142" cy="917880"/>
          </a:xfrm>
        </p:spPr>
        <p:txBody>
          <a:bodyPr/>
          <a:lstStyle/>
          <a:p>
            <a:pPr algn="ctr"/>
            <a:r>
              <a:rPr lang="en-US" dirty="0"/>
              <a:t>Bake</a:t>
            </a:r>
            <a:endParaRPr lang="de-CH" dirty="0"/>
          </a:p>
        </p:txBody>
      </p:sp>
      <p:pic>
        <p:nvPicPr>
          <p:cNvPr id="4" name="Picture 3"/>
          <p:cNvPicPr>
            <a:picLocks noChangeAspect="1"/>
          </p:cNvPicPr>
          <p:nvPr/>
        </p:nvPicPr>
        <p:blipFill>
          <a:blip r:embed="rId2"/>
          <a:stretch>
            <a:fillRect/>
          </a:stretch>
        </p:blipFill>
        <p:spPr>
          <a:xfrm>
            <a:off x="3675576" y="1943676"/>
            <a:ext cx="1792850" cy="1792850"/>
          </a:xfrm>
          <a:prstGeom prst="rect">
            <a:avLst/>
          </a:prstGeom>
        </p:spPr>
      </p:pic>
    </p:spTree>
    <p:extLst>
      <p:ext uri="{BB962C8B-B14F-4D97-AF65-F5344CB8AC3E}">
        <p14:creationId xmlns:p14="http://schemas.microsoft.com/office/powerpoint/2010/main" val="19404651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1"/>
            <a:ext cx="8740142" cy="4008213"/>
          </a:xfrm>
        </p:spPr>
        <p:txBody>
          <a:bodyPr/>
          <a:lstStyle/>
          <a:p>
            <a:r>
              <a:rPr lang="en-US" dirty="0"/>
              <a:t>Create the collection script</a:t>
            </a:r>
          </a:p>
          <a:p>
            <a:pPr lvl="1"/>
            <a:r>
              <a:rPr lang="en-US" dirty="0"/>
              <a:t>PowerShell or equivalent</a:t>
            </a:r>
          </a:p>
          <a:p>
            <a:r>
              <a:rPr lang="en-US" dirty="0"/>
              <a:t>Schedule</a:t>
            </a:r>
          </a:p>
          <a:p>
            <a:pPr lvl="1"/>
            <a:r>
              <a:rPr lang="en-US" dirty="0"/>
              <a:t>Scheduled task, SMA, Azure Automation, Windows Service etc.</a:t>
            </a:r>
          </a:p>
          <a:p>
            <a:pPr lvl="1"/>
            <a:r>
              <a:rPr lang="en-US" dirty="0"/>
              <a:t>Triggered based on a specific event or happening in the app</a:t>
            </a:r>
          </a:p>
          <a:p>
            <a:r>
              <a:rPr lang="en-US" sz="2400" dirty="0">
                <a:solidFill>
                  <a:srgbClr val="FFC000"/>
                </a:solidFill>
              </a:rPr>
              <a:t>If properties in the source system has no value, they are not created on the log analytics event</a:t>
            </a:r>
          </a:p>
          <a:p>
            <a:pPr lvl="1"/>
            <a:r>
              <a:rPr lang="en-US" sz="2000" dirty="0">
                <a:solidFill>
                  <a:srgbClr val="FFC000"/>
                </a:solidFill>
              </a:rPr>
              <a:t>Problem when grouping events by field value</a:t>
            </a:r>
          </a:p>
          <a:p>
            <a:pPr lvl="1"/>
            <a:r>
              <a:rPr lang="en-US" sz="2000" dirty="0">
                <a:solidFill>
                  <a:srgbClr val="FFC000"/>
                </a:solidFill>
              </a:rPr>
              <a:t>Example: “Classification” of an Incident could be empty</a:t>
            </a:r>
            <a:endParaRPr lang="de-CH" sz="2000" dirty="0">
              <a:solidFill>
                <a:srgbClr val="FFC000"/>
              </a:solidFill>
            </a:endParaRPr>
          </a:p>
          <a:p>
            <a:pPr lvl="1"/>
            <a:r>
              <a:rPr lang="en-US" sz="2000" dirty="0">
                <a:solidFill>
                  <a:srgbClr val="FFC000"/>
                </a:solidFill>
              </a:rPr>
              <a:t>Workaround: Check during collection and use “not set” value (or similar)</a:t>
            </a:r>
          </a:p>
        </p:txBody>
      </p:sp>
      <p:sp>
        <p:nvSpPr>
          <p:cNvPr id="3" name="Title 2"/>
          <p:cNvSpPr>
            <a:spLocks noGrp="1"/>
          </p:cNvSpPr>
          <p:nvPr>
            <p:ph type="title"/>
          </p:nvPr>
        </p:nvSpPr>
        <p:spPr/>
        <p:txBody>
          <a:bodyPr/>
          <a:lstStyle/>
          <a:p>
            <a:r>
              <a:rPr lang="en-US" dirty="0"/>
              <a:t>Collect data</a:t>
            </a:r>
            <a:endParaRPr lang="de-CH" dirty="0"/>
          </a:p>
        </p:txBody>
      </p:sp>
      <p:pic>
        <p:nvPicPr>
          <p:cNvPr id="5" name="Picture 4"/>
          <p:cNvPicPr>
            <a:picLocks noChangeAspect="1"/>
          </p:cNvPicPr>
          <p:nvPr/>
        </p:nvPicPr>
        <p:blipFill>
          <a:blip r:embed="rId2"/>
          <a:stretch>
            <a:fillRect/>
          </a:stretch>
        </p:blipFill>
        <p:spPr>
          <a:xfrm>
            <a:off x="8069956" y="192883"/>
            <a:ext cx="1055259" cy="1055259"/>
          </a:xfrm>
          <a:prstGeom prst="rect">
            <a:avLst/>
          </a:prstGeom>
        </p:spPr>
      </p:pic>
    </p:spTree>
    <p:extLst>
      <p:ext uri="{BB962C8B-B14F-4D97-AF65-F5344CB8AC3E}">
        <p14:creationId xmlns:p14="http://schemas.microsoft.com/office/powerpoint/2010/main" val="31243632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2470163"/>
          </a:xfrm>
        </p:spPr>
        <p:txBody>
          <a:bodyPr/>
          <a:lstStyle/>
          <a:p>
            <a:r>
              <a:rPr lang="en-US" dirty="0"/>
              <a:t>Example with PowerShell</a:t>
            </a:r>
          </a:p>
          <a:p>
            <a:pPr lvl="1"/>
            <a:r>
              <a:rPr lang="en-US" dirty="0"/>
              <a:t>Collect Data</a:t>
            </a:r>
          </a:p>
          <a:p>
            <a:pPr lvl="1"/>
            <a:r>
              <a:rPr lang="en-US" dirty="0"/>
              <a:t>Create a PowerShell object</a:t>
            </a:r>
            <a:br>
              <a:rPr lang="en-US" dirty="0"/>
            </a:br>
            <a:r>
              <a:rPr lang="en-US" dirty="0"/>
              <a:t>for every active ticket</a:t>
            </a:r>
          </a:p>
          <a:p>
            <a:pPr lvl="1"/>
            <a:r>
              <a:rPr lang="en-US" dirty="0"/>
              <a:t>Add ticket property values</a:t>
            </a:r>
          </a:p>
          <a:p>
            <a:pPr lvl="1"/>
            <a:r>
              <a:rPr lang="en-US" dirty="0"/>
              <a:t>Pipe to “</a:t>
            </a:r>
            <a:r>
              <a:rPr lang="en-US" dirty="0" err="1"/>
              <a:t>ConvertTo-Json</a:t>
            </a:r>
            <a:r>
              <a:rPr lang="en-US" dirty="0"/>
              <a:t>”</a:t>
            </a:r>
          </a:p>
        </p:txBody>
      </p:sp>
      <p:sp>
        <p:nvSpPr>
          <p:cNvPr id="3" name="Title 2"/>
          <p:cNvSpPr>
            <a:spLocks noGrp="1"/>
          </p:cNvSpPr>
          <p:nvPr>
            <p:ph type="title"/>
          </p:nvPr>
        </p:nvSpPr>
        <p:spPr/>
        <p:txBody>
          <a:bodyPr/>
          <a:lstStyle/>
          <a:p>
            <a:r>
              <a:rPr lang="en-US" dirty="0"/>
              <a:t>Prepare data for ingestion</a:t>
            </a:r>
            <a:endParaRPr lang="de-CH" dirty="0"/>
          </a:p>
        </p:txBody>
      </p:sp>
      <p:sp>
        <p:nvSpPr>
          <p:cNvPr id="6" name="Rechteck 5"/>
          <p:cNvSpPr/>
          <p:nvPr/>
        </p:nvSpPr>
        <p:spPr>
          <a:xfrm>
            <a:off x="4441582" y="1386937"/>
            <a:ext cx="4659103" cy="3539430"/>
          </a:xfrm>
          <a:prstGeom prst="rect">
            <a:avLst/>
          </a:prstGeom>
        </p:spPr>
        <p:txBody>
          <a:bodyPr wrap="squar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“Title”: “Server 2 has a physical disk failure”,</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“Escalated”: true,</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“Classification”: ”Server Hardware”,</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6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AffectedUser</a:t>
            </a: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“Jack Jones”</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“Title”: "Cannot print from desktop”,</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“Escalated”: false,</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“Classification”: “</a:t>
            </a:r>
            <a:r>
              <a:rPr kumimoji="0" lang="en-US" sz="1600" b="0" i="0" u="none" strike="noStrike" kern="1200" cap="none" spc="0" normalizeH="0" baseline="0" noProof="0" dirty="0">
                <a:ln>
                  <a:noFill/>
                </a:ln>
                <a:solidFill>
                  <a:srgbClr val="D83B01">
                    <a:lumMod val="75000"/>
                  </a:srgbClr>
                </a:solidFill>
                <a:effectLst/>
                <a:uLnTx/>
                <a:uFillTx/>
                <a:latin typeface="Arial" panose="020B0604020202020204" pitchFamily="34" charset="0"/>
                <a:ea typeface="+mn-ea"/>
                <a:cs typeface="Arial" panose="020B0604020202020204" pitchFamily="34" charset="0"/>
              </a:rPr>
              <a:t>Not Set</a:t>
            </a: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r>
              <a:rPr kumimoji="0" lang="en-US" sz="1600" b="0" i="0" u="none" strike="noStrike" kern="1200" cap="none" spc="0" normalizeH="0" baseline="0" noProof="0" dirty="0" err="1">
                <a:ln>
                  <a:noFill/>
                </a:ln>
                <a:solidFill>
                  <a:srgbClr val="FFC000"/>
                </a:solidFill>
                <a:effectLst/>
                <a:uLnTx/>
                <a:uFillTx/>
                <a:latin typeface="Arial" panose="020B0604020202020204" pitchFamily="34" charset="0"/>
                <a:ea typeface="+mn-ea"/>
                <a:cs typeface="Arial" panose="020B0604020202020204" pitchFamily="34" charset="0"/>
              </a:rPr>
              <a:t>AffectedUser</a:t>
            </a: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 “Megan Masterson”</a:t>
            </a:r>
          </a:p>
          <a:p>
            <a:pPr marL="457200" marR="0" lvl="1"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C000"/>
                </a:solidFill>
                <a:effectLst/>
                <a:uLnTx/>
                <a:uFillTx/>
                <a:latin typeface="Arial" panose="020B0604020202020204" pitchFamily="34" charset="0"/>
                <a:ea typeface="+mn-ea"/>
                <a:cs typeface="Arial" panose="020B0604020202020204" pitchFamily="34" charset="0"/>
              </a:rPr>
              <a:t>]</a:t>
            </a:r>
          </a:p>
        </p:txBody>
      </p:sp>
      <p:pic>
        <p:nvPicPr>
          <p:cNvPr id="7" name="Picture 4"/>
          <p:cNvPicPr>
            <a:picLocks noChangeAspect="1"/>
          </p:cNvPicPr>
          <p:nvPr/>
        </p:nvPicPr>
        <p:blipFill>
          <a:blip r:embed="rId2"/>
          <a:stretch>
            <a:fillRect/>
          </a:stretch>
        </p:blipFill>
        <p:spPr>
          <a:xfrm>
            <a:off x="8069956" y="189254"/>
            <a:ext cx="1055259" cy="1055259"/>
          </a:xfrm>
          <a:prstGeom prst="rect">
            <a:avLst/>
          </a:prstGeom>
        </p:spPr>
      </p:pic>
      <p:pic>
        <p:nvPicPr>
          <p:cNvPr id="4" name="Picture 4"/>
          <p:cNvPicPr>
            <a:picLocks noChangeAspect="1"/>
          </p:cNvPicPr>
          <p:nvPr/>
        </p:nvPicPr>
        <p:blipFill>
          <a:blip r:embed="rId2"/>
          <a:stretch>
            <a:fillRect/>
          </a:stretch>
        </p:blipFill>
        <p:spPr>
          <a:xfrm>
            <a:off x="8069956" y="189254"/>
            <a:ext cx="1055259" cy="1055259"/>
          </a:xfrm>
          <a:prstGeom prst="rect">
            <a:avLst/>
          </a:prstGeom>
        </p:spPr>
      </p:pic>
    </p:spTree>
    <p:extLst>
      <p:ext uri="{BB962C8B-B14F-4D97-AF65-F5344CB8AC3E}">
        <p14:creationId xmlns:p14="http://schemas.microsoft.com/office/powerpoint/2010/main" val="14068947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3749744"/>
          </a:xfrm>
        </p:spPr>
        <p:txBody>
          <a:bodyPr/>
          <a:lstStyle/>
          <a:p>
            <a:r>
              <a:rPr lang="de-CH" dirty="0" err="1"/>
              <a:t>Use</a:t>
            </a:r>
            <a:r>
              <a:rPr lang="de-CH" dirty="0"/>
              <a:t> 2 </a:t>
            </a:r>
            <a:r>
              <a:rPr lang="de-CH" dirty="0" err="1"/>
              <a:t>functions</a:t>
            </a:r>
            <a:r>
              <a:rPr lang="de-CH" dirty="0"/>
              <a:t> </a:t>
            </a:r>
            <a:r>
              <a:rPr lang="de-CH" dirty="0" err="1"/>
              <a:t>provided</a:t>
            </a:r>
            <a:r>
              <a:rPr lang="de-CH" dirty="0"/>
              <a:t> </a:t>
            </a:r>
            <a:r>
              <a:rPr lang="de-CH" dirty="0" err="1"/>
              <a:t>by</a:t>
            </a:r>
            <a:r>
              <a:rPr lang="de-CH" dirty="0"/>
              <a:t> Microsoft</a:t>
            </a:r>
          </a:p>
          <a:p>
            <a:pPr lvl="1"/>
            <a:r>
              <a:rPr lang="de-CH" dirty="0" err="1"/>
              <a:t>Build</a:t>
            </a:r>
            <a:r>
              <a:rPr lang="de-CH" dirty="0"/>
              <a:t> </a:t>
            </a:r>
            <a:r>
              <a:rPr lang="de-CH" dirty="0" err="1"/>
              <a:t>authorization</a:t>
            </a:r>
            <a:r>
              <a:rPr lang="de-CH" dirty="0"/>
              <a:t> </a:t>
            </a:r>
            <a:r>
              <a:rPr lang="de-CH" dirty="0" err="1"/>
              <a:t>signature</a:t>
            </a:r>
            <a:endParaRPr lang="de-CH" dirty="0"/>
          </a:p>
          <a:p>
            <a:pPr lvl="1"/>
            <a:r>
              <a:rPr lang="de-CH" dirty="0" err="1"/>
              <a:t>Ingest</a:t>
            </a:r>
            <a:r>
              <a:rPr lang="de-CH" dirty="0"/>
              <a:t> </a:t>
            </a:r>
            <a:r>
              <a:rPr lang="de-CH" dirty="0" err="1"/>
              <a:t>data</a:t>
            </a:r>
            <a:endParaRPr lang="de-CH" dirty="0"/>
          </a:p>
          <a:p>
            <a:r>
              <a:rPr lang="de-CH" dirty="0"/>
              <a:t>Option: </a:t>
            </a:r>
            <a:r>
              <a:rPr lang="de-CH" dirty="0" err="1"/>
              <a:t>Use</a:t>
            </a:r>
            <a:r>
              <a:rPr lang="de-CH" dirty="0"/>
              <a:t> PowerShell </a:t>
            </a:r>
            <a:r>
              <a:rPr lang="de-CH" dirty="0" err="1"/>
              <a:t>module</a:t>
            </a:r>
            <a:r>
              <a:rPr lang="de-CH" dirty="0"/>
              <a:t> «</a:t>
            </a:r>
            <a:r>
              <a:rPr lang="de-CH" dirty="0" err="1"/>
              <a:t>OMSIngestionAPI</a:t>
            </a:r>
            <a:r>
              <a:rPr lang="de-CH" dirty="0"/>
              <a:t>»</a:t>
            </a:r>
          </a:p>
          <a:p>
            <a:pPr marL="0" indent="0">
              <a:buNone/>
            </a:pPr>
            <a:endParaRPr lang="de-CH" dirty="0"/>
          </a:p>
          <a:p>
            <a:pPr marL="0" indent="0">
              <a:buNone/>
            </a:pPr>
            <a:endParaRPr lang="de-CH" dirty="0">
              <a:solidFill>
                <a:srgbClr val="FFC000"/>
              </a:solidFill>
            </a:endParaRPr>
          </a:p>
          <a:p>
            <a:pPr marL="0" indent="0">
              <a:buNone/>
            </a:pPr>
            <a:endParaRPr lang="de-CH" dirty="0">
              <a:solidFill>
                <a:srgbClr val="FFC000"/>
              </a:solidFill>
            </a:endParaRPr>
          </a:p>
          <a:p>
            <a:pPr marL="0" indent="0">
              <a:buNone/>
            </a:pPr>
            <a:endParaRPr lang="de-CH" sz="1800" dirty="0">
              <a:solidFill>
                <a:srgbClr val="FFC000"/>
              </a:solidFill>
            </a:endParaRPr>
          </a:p>
          <a:p>
            <a:pPr marL="0" indent="0">
              <a:buNone/>
            </a:pPr>
            <a:r>
              <a:rPr lang="de-CH" sz="1800" dirty="0">
                <a:solidFill>
                  <a:srgbClr val="FFC000"/>
                </a:solidFill>
              </a:rPr>
              <a:t>https://docs.microsoft.com/en-us/azure/log-analytics/log-analytics-data-collector-api</a:t>
            </a:r>
          </a:p>
        </p:txBody>
      </p:sp>
      <p:sp>
        <p:nvSpPr>
          <p:cNvPr id="3" name="Title 2"/>
          <p:cNvSpPr>
            <a:spLocks noGrp="1"/>
          </p:cNvSpPr>
          <p:nvPr>
            <p:ph type="title"/>
          </p:nvPr>
        </p:nvSpPr>
        <p:spPr/>
        <p:txBody>
          <a:bodyPr/>
          <a:lstStyle/>
          <a:p>
            <a:r>
              <a:rPr lang="en-US" dirty="0"/>
              <a:t>Ingest data</a:t>
            </a:r>
            <a:endParaRPr lang="de-CH" dirty="0"/>
          </a:p>
        </p:txBody>
      </p:sp>
      <p:pic>
        <p:nvPicPr>
          <p:cNvPr id="5" name="Picture 4"/>
          <p:cNvPicPr>
            <a:picLocks noChangeAspect="1"/>
          </p:cNvPicPr>
          <p:nvPr/>
        </p:nvPicPr>
        <p:blipFill>
          <a:blip r:embed="rId2"/>
          <a:stretch>
            <a:fillRect/>
          </a:stretch>
        </p:blipFill>
        <p:spPr>
          <a:xfrm>
            <a:off x="8069956" y="192883"/>
            <a:ext cx="1055259" cy="1055259"/>
          </a:xfrm>
          <a:prstGeom prst="rect">
            <a:avLst/>
          </a:prstGeom>
        </p:spPr>
      </p:pic>
    </p:spTree>
    <p:extLst>
      <p:ext uri="{BB962C8B-B14F-4D97-AF65-F5344CB8AC3E}">
        <p14:creationId xmlns:p14="http://schemas.microsoft.com/office/powerpoint/2010/main" val="14527441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2592441"/>
          </a:xfrm>
        </p:spPr>
        <p:txBody>
          <a:bodyPr/>
          <a:lstStyle/>
          <a:p>
            <a:r>
              <a:rPr lang="en-US" dirty="0"/>
              <a:t>Create queries</a:t>
            </a:r>
          </a:p>
          <a:p>
            <a:pPr lvl="1"/>
            <a:r>
              <a:rPr lang="en-US" dirty="0"/>
              <a:t>Easy-to-learn query language</a:t>
            </a:r>
          </a:p>
          <a:p>
            <a:pPr lvl="1"/>
            <a:r>
              <a:rPr lang="en-US" dirty="0"/>
              <a:t>Log Search or Advanced Analytics portal</a:t>
            </a:r>
          </a:p>
          <a:p>
            <a:r>
              <a:rPr lang="en-US" dirty="0"/>
              <a:t>Throw alerts</a:t>
            </a:r>
          </a:p>
          <a:p>
            <a:pPr lvl="1"/>
            <a:r>
              <a:rPr lang="en-US" dirty="0"/>
              <a:t>When specific events are collected/discovered</a:t>
            </a:r>
          </a:p>
          <a:p>
            <a:pPr lvl="1"/>
            <a:r>
              <a:rPr lang="en-US" dirty="0"/>
              <a:t>Send mail, trigger webhooks or runbooks, use ITSM connector</a:t>
            </a:r>
          </a:p>
        </p:txBody>
      </p:sp>
      <p:sp>
        <p:nvSpPr>
          <p:cNvPr id="3" name="Title 2"/>
          <p:cNvSpPr>
            <a:spLocks noGrp="1"/>
          </p:cNvSpPr>
          <p:nvPr>
            <p:ph type="title"/>
          </p:nvPr>
        </p:nvSpPr>
        <p:spPr/>
        <p:txBody>
          <a:bodyPr/>
          <a:lstStyle/>
          <a:p>
            <a:r>
              <a:rPr lang="en-US" dirty="0"/>
              <a:t>Query data and create alerts</a:t>
            </a:r>
            <a:endParaRPr lang="de-CH" dirty="0"/>
          </a:p>
        </p:txBody>
      </p:sp>
      <p:pic>
        <p:nvPicPr>
          <p:cNvPr id="5" name="Picture 4"/>
          <p:cNvPicPr>
            <a:picLocks noChangeAspect="1"/>
          </p:cNvPicPr>
          <p:nvPr/>
        </p:nvPicPr>
        <p:blipFill>
          <a:blip r:embed="rId2"/>
          <a:stretch>
            <a:fillRect/>
          </a:stretch>
        </p:blipFill>
        <p:spPr>
          <a:xfrm>
            <a:off x="8069956" y="192883"/>
            <a:ext cx="1055259" cy="1055259"/>
          </a:xfrm>
          <a:prstGeom prst="rect">
            <a:avLst/>
          </a:prstGeom>
        </p:spPr>
      </p:pic>
    </p:spTree>
    <p:extLst>
      <p:ext uri="{BB962C8B-B14F-4D97-AF65-F5344CB8AC3E}">
        <p14:creationId xmlns:p14="http://schemas.microsoft.com/office/powerpoint/2010/main" val="11680598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3787191"/>
          </a:xfrm>
        </p:spPr>
        <p:txBody>
          <a:bodyPr/>
          <a:lstStyle/>
          <a:p>
            <a:r>
              <a:rPr lang="en-US" dirty="0"/>
              <a:t>Create views</a:t>
            </a:r>
          </a:p>
          <a:p>
            <a:pPr lvl="1"/>
            <a:r>
              <a:rPr lang="en-US" dirty="0"/>
              <a:t>Use view designer together with your queries</a:t>
            </a:r>
          </a:p>
          <a:p>
            <a:pPr lvl="1"/>
            <a:r>
              <a:rPr lang="en-US" dirty="0"/>
              <a:t>Main tile</a:t>
            </a:r>
          </a:p>
          <a:p>
            <a:pPr lvl="1"/>
            <a:r>
              <a:rPr lang="en-US" dirty="0"/>
              <a:t>Specific views (drill down)</a:t>
            </a:r>
          </a:p>
          <a:p>
            <a:r>
              <a:rPr lang="en-US" dirty="0"/>
              <a:t>Use data from Power BI</a:t>
            </a:r>
          </a:p>
          <a:p>
            <a:pPr lvl="1"/>
            <a:r>
              <a:rPr lang="en-US" dirty="0"/>
              <a:t>Create Power Query (M language)</a:t>
            </a:r>
          </a:p>
          <a:p>
            <a:pPr lvl="1"/>
            <a:r>
              <a:rPr lang="en-US" dirty="0"/>
              <a:t>Use Power BI Desktop to access data</a:t>
            </a:r>
          </a:p>
          <a:p>
            <a:pPr lvl="1"/>
            <a:r>
              <a:rPr lang="en-US" dirty="0"/>
              <a:t>Design report, then publish to Power BI Service</a:t>
            </a:r>
          </a:p>
          <a:p>
            <a:pPr lvl="1"/>
            <a:r>
              <a:rPr lang="en-US" dirty="0"/>
              <a:t>Create Power BI reports/dashboards</a:t>
            </a:r>
          </a:p>
        </p:txBody>
      </p:sp>
      <p:sp>
        <p:nvSpPr>
          <p:cNvPr id="3" name="Title 2"/>
          <p:cNvSpPr>
            <a:spLocks noGrp="1"/>
          </p:cNvSpPr>
          <p:nvPr>
            <p:ph type="title"/>
          </p:nvPr>
        </p:nvSpPr>
        <p:spPr/>
        <p:txBody>
          <a:bodyPr/>
          <a:lstStyle/>
          <a:p>
            <a:r>
              <a:rPr lang="en-US" dirty="0"/>
              <a:t>Visualize data</a:t>
            </a:r>
            <a:endParaRPr lang="de-CH" dirty="0"/>
          </a:p>
        </p:txBody>
      </p:sp>
      <p:pic>
        <p:nvPicPr>
          <p:cNvPr id="5" name="Picture 4"/>
          <p:cNvPicPr>
            <a:picLocks noChangeAspect="1"/>
          </p:cNvPicPr>
          <p:nvPr/>
        </p:nvPicPr>
        <p:blipFill>
          <a:blip r:embed="rId2"/>
          <a:stretch>
            <a:fillRect/>
          </a:stretch>
        </p:blipFill>
        <p:spPr>
          <a:xfrm>
            <a:off x="8069956" y="192883"/>
            <a:ext cx="1055259" cy="1055259"/>
          </a:xfrm>
          <a:prstGeom prst="rect">
            <a:avLst/>
          </a:prstGeom>
        </p:spPr>
      </p:pic>
    </p:spTree>
    <p:extLst>
      <p:ext uri="{BB962C8B-B14F-4D97-AF65-F5344CB8AC3E}">
        <p14:creationId xmlns:p14="http://schemas.microsoft.com/office/powerpoint/2010/main" val="25183744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6142-1793-48A4-99B3-8571CC7C3D85}"/>
              </a:ext>
            </a:extLst>
          </p:cNvPr>
          <p:cNvSpPr>
            <a:spLocks noGrp="1"/>
          </p:cNvSpPr>
          <p:nvPr>
            <p:ph type="ctrTitle"/>
          </p:nvPr>
        </p:nvSpPr>
        <p:spPr>
          <a:xfrm>
            <a:off x="467544" y="987574"/>
            <a:ext cx="7772400" cy="792088"/>
          </a:xfrm>
        </p:spPr>
        <p:txBody>
          <a:bodyPr>
            <a:noAutofit/>
          </a:bodyPr>
          <a:lstStyle/>
          <a:p>
            <a:pPr algn="l"/>
            <a:r>
              <a:rPr lang="en-GB" sz="4800" dirty="0"/>
              <a:t>The OMS Solutions Bakery</a:t>
            </a:r>
          </a:p>
        </p:txBody>
      </p:sp>
      <p:sp>
        <p:nvSpPr>
          <p:cNvPr id="3" name="Title 1">
            <a:extLst>
              <a:ext uri="{FF2B5EF4-FFF2-40B4-BE49-F238E27FC236}">
                <a16:creationId xmlns:a16="http://schemas.microsoft.com/office/drawing/2014/main" id="{1BE8BF6A-271C-44A4-9237-39059C71FA45}"/>
              </a:ext>
            </a:extLst>
          </p:cNvPr>
          <p:cNvSpPr txBox="1">
            <a:spLocks/>
          </p:cNvSpPr>
          <p:nvPr/>
        </p:nvSpPr>
        <p:spPr>
          <a:xfrm>
            <a:off x="904056" y="1491630"/>
            <a:ext cx="7772400" cy="79208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r"/>
            <a:r>
              <a:rPr lang="en-GB" sz="2800" dirty="0"/>
              <a:t>How to build a custom OMS solution in 60 minutes</a:t>
            </a:r>
          </a:p>
        </p:txBody>
      </p:sp>
      <p:sp>
        <p:nvSpPr>
          <p:cNvPr id="4" name="Title 1">
            <a:extLst>
              <a:ext uri="{FF2B5EF4-FFF2-40B4-BE49-F238E27FC236}">
                <a16:creationId xmlns:a16="http://schemas.microsoft.com/office/drawing/2014/main" id="{B47B0431-7E59-4C3D-BC22-42C0CD26861F}"/>
              </a:ext>
            </a:extLst>
          </p:cNvPr>
          <p:cNvSpPr txBox="1">
            <a:spLocks/>
          </p:cNvSpPr>
          <p:nvPr/>
        </p:nvSpPr>
        <p:spPr>
          <a:xfrm>
            <a:off x="467544" y="3147814"/>
            <a:ext cx="6048672" cy="158417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algn="l"/>
            <a:r>
              <a:rPr lang="en-GB" sz="2400" dirty="0"/>
              <a:t>Marcel Zehner | Corporate Ambassador itnetX</a:t>
            </a:r>
          </a:p>
          <a:p>
            <a:pPr algn="l"/>
            <a:r>
              <a:rPr lang="en-GB" sz="1800" dirty="0"/>
              <a:t>Microsoft Regional Director (RD)</a:t>
            </a:r>
          </a:p>
          <a:p>
            <a:pPr algn="l"/>
            <a:r>
              <a:rPr lang="en-GB" sz="1800" dirty="0"/>
              <a:t>Microsoft Most Valuable Professional (MVP)</a:t>
            </a:r>
          </a:p>
          <a:p>
            <a:pPr algn="l"/>
            <a:r>
              <a:rPr lang="en-GB" sz="1800" dirty="0" err="1"/>
              <a:t>marcelzehner</a:t>
            </a:r>
            <a:r>
              <a:rPr lang="en-GB" sz="1800" dirty="0"/>
              <a:t> | @</a:t>
            </a:r>
            <a:r>
              <a:rPr lang="en-GB" sz="1800" dirty="0" err="1"/>
              <a:t>marcelzehner</a:t>
            </a:r>
            <a:endParaRPr lang="en-GB" sz="1800" dirty="0"/>
          </a:p>
        </p:txBody>
      </p:sp>
      <p:pic>
        <p:nvPicPr>
          <p:cNvPr id="9" name="Picture 11">
            <a:extLst>
              <a:ext uri="{FF2B5EF4-FFF2-40B4-BE49-F238E27FC236}">
                <a16:creationId xmlns:a16="http://schemas.microsoft.com/office/drawing/2014/main" id="{FAE474AB-57C0-4689-9872-89E0CEF2883D}"/>
              </a:ext>
            </a:extLst>
          </p:cNvPr>
          <p:cNvPicPr>
            <a:picLocks noChangeAspect="1"/>
          </p:cNvPicPr>
          <p:nvPr/>
        </p:nvPicPr>
        <p:blipFill>
          <a:blip r:embed="rId2"/>
          <a:stretch>
            <a:fillRect/>
          </a:stretch>
        </p:blipFill>
        <p:spPr>
          <a:xfrm>
            <a:off x="6534472" y="2355726"/>
            <a:ext cx="2286000" cy="2286000"/>
          </a:xfrm>
          <a:prstGeom prst="rect">
            <a:avLst/>
          </a:prstGeom>
        </p:spPr>
      </p:pic>
      <p:pic>
        <p:nvPicPr>
          <p:cNvPr id="10" name="Picture 18">
            <a:extLst>
              <a:ext uri="{FF2B5EF4-FFF2-40B4-BE49-F238E27FC236}">
                <a16:creationId xmlns:a16="http://schemas.microsoft.com/office/drawing/2014/main" id="{6CD68060-99E4-4A4A-B2C3-7B02D1961019}"/>
              </a:ext>
            </a:extLst>
          </p:cNvPr>
          <p:cNvPicPr>
            <a:picLocks noChangeAspect="1"/>
          </p:cNvPicPr>
          <p:nvPr/>
        </p:nvPicPr>
        <p:blipFill>
          <a:blip r:embed="rId3"/>
          <a:stretch>
            <a:fillRect/>
          </a:stretch>
        </p:blipFill>
        <p:spPr>
          <a:xfrm>
            <a:off x="5775364" y="3282702"/>
            <a:ext cx="2253020" cy="2253020"/>
          </a:xfrm>
          <a:prstGeom prst="rect">
            <a:avLst/>
          </a:prstGeom>
        </p:spPr>
      </p:pic>
      <p:pic>
        <p:nvPicPr>
          <p:cNvPr id="8" name="Picture 19">
            <a:extLst>
              <a:ext uri="{FF2B5EF4-FFF2-40B4-BE49-F238E27FC236}">
                <a16:creationId xmlns:a16="http://schemas.microsoft.com/office/drawing/2014/main" id="{5A8C94C7-7811-4844-B8B2-9A78815E733C}"/>
              </a:ext>
            </a:extLst>
          </p:cNvPr>
          <p:cNvPicPr>
            <a:picLocks noChangeAspect="1"/>
          </p:cNvPicPr>
          <p:nvPr/>
        </p:nvPicPr>
        <p:blipFill>
          <a:blip r:embed="rId4"/>
          <a:stretch>
            <a:fillRect/>
          </a:stretch>
        </p:blipFill>
        <p:spPr>
          <a:xfrm>
            <a:off x="7659216" y="3371056"/>
            <a:ext cx="1648966" cy="1648966"/>
          </a:xfrm>
          <a:prstGeom prst="rect">
            <a:avLst/>
          </a:prstGeom>
        </p:spPr>
      </p:pic>
    </p:spTree>
    <p:extLst>
      <p:ext uri="{BB962C8B-B14F-4D97-AF65-F5344CB8AC3E}">
        <p14:creationId xmlns:p14="http://schemas.microsoft.com/office/powerpoint/2010/main" val="251103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3886962"/>
          </a:xfrm>
        </p:spPr>
        <p:txBody>
          <a:bodyPr/>
          <a:lstStyle/>
          <a:p>
            <a:r>
              <a:rPr lang="en-US" dirty="0">
                <a:solidFill>
                  <a:schemeClr val="tx1"/>
                </a:solidFill>
              </a:rPr>
              <a:t>Use versioning and source control</a:t>
            </a:r>
          </a:p>
          <a:p>
            <a:pPr lvl="1"/>
            <a:r>
              <a:rPr lang="en-US" dirty="0">
                <a:solidFill>
                  <a:schemeClr val="tx1"/>
                </a:solidFill>
              </a:rPr>
              <a:t>Visual Studio Online</a:t>
            </a:r>
          </a:p>
          <a:p>
            <a:pPr lvl="1"/>
            <a:r>
              <a:rPr lang="en-US" dirty="0">
                <a:solidFill>
                  <a:schemeClr val="tx1"/>
                </a:solidFill>
              </a:rPr>
              <a:t>TFS</a:t>
            </a:r>
          </a:p>
          <a:p>
            <a:pPr lvl="1"/>
            <a:r>
              <a:rPr lang="en-US" dirty="0" err="1">
                <a:solidFill>
                  <a:schemeClr val="tx1"/>
                </a:solidFill>
              </a:rPr>
              <a:t>Git</a:t>
            </a:r>
            <a:endParaRPr lang="en-US" dirty="0">
              <a:solidFill>
                <a:schemeClr val="tx1"/>
              </a:solidFill>
            </a:endParaRPr>
          </a:p>
          <a:p>
            <a:pPr lvl="1"/>
            <a:r>
              <a:rPr lang="en-US" dirty="0">
                <a:solidFill>
                  <a:schemeClr val="tx1"/>
                </a:solidFill>
              </a:rPr>
              <a:t>Etc.</a:t>
            </a:r>
          </a:p>
          <a:p>
            <a:r>
              <a:rPr lang="en-US" dirty="0">
                <a:solidFill>
                  <a:schemeClr val="tx1"/>
                </a:solidFill>
              </a:rPr>
              <a:t>Test your collection script inside out</a:t>
            </a:r>
          </a:p>
          <a:p>
            <a:pPr lvl="1"/>
            <a:r>
              <a:rPr lang="en-US" dirty="0">
                <a:solidFill>
                  <a:schemeClr val="tx1"/>
                </a:solidFill>
              </a:rPr>
              <a:t>Include error handling</a:t>
            </a:r>
          </a:p>
          <a:p>
            <a:r>
              <a:rPr lang="en-US" dirty="0">
                <a:solidFill>
                  <a:schemeClr val="tx1"/>
                </a:solidFill>
              </a:rPr>
              <a:t>Check if the ingested data is correct</a:t>
            </a:r>
          </a:p>
          <a:p>
            <a:r>
              <a:rPr lang="en-US" dirty="0">
                <a:solidFill>
                  <a:schemeClr val="tx1"/>
                </a:solidFill>
              </a:rPr>
              <a:t>Check views (special focus: selected object queries)</a:t>
            </a:r>
          </a:p>
        </p:txBody>
      </p:sp>
      <p:sp>
        <p:nvSpPr>
          <p:cNvPr id="3" name="Title 2"/>
          <p:cNvSpPr>
            <a:spLocks noGrp="1"/>
          </p:cNvSpPr>
          <p:nvPr>
            <p:ph type="title"/>
          </p:nvPr>
        </p:nvSpPr>
        <p:spPr/>
        <p:txBody>
          <a:bodyPr/>
          <a:lstStyle/>
          <a:p>
            <a:r>
              <a:rPr lang="en-US" dirty="0"/>
              <a:t>Solution development best practices</a:t>
            </a:r>
            <a:endParaRPr lang="de-CH" dirty="0"/>
          </a:p>
        </p:txBody>
      </p:sp>
      <p:pic>
        <p:nvPicPr>
          <p:cNvPr id="5" name="Picture 4"/>
          <p:cNvPicPr>
            <a:picLocks noChangeAspect="1"/>
          </p:cNvPicPr>
          <p:nvPr/>
        </p:nvPicPr>
        <p:blipFill>
          <a:blip r:embed="rId2"/>
          <a:stretch>
            <a:fillRect/>
          </a:stretch>
        </p:blipFill>
        <p:spPr>
          <a:xfrm>
            <a:off x="8069956" y="192883"/>
            <a:ext cx="1055259" cy="1055259"/>
          </a:xfrm>
          <a:prstGeom prst="rect">
            <a:avLst/>
          </a:prstGeom>
        </p:spPr>
      </p:pic>
    </p:spTree>
    <p:extLst>
      <p:ext uri="{BB962C8B-B14F-4D97-AF65-F5344CB8AC3E}">
        <p14:creationId xmlns:p14="http://schemas.microsoft.com/office/powerpoint/2010/main" val="39619856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1"/>
            <a:ext cx="8740142" cy="3606757"/>
          </a:xfrm>
        </p:spPr>
        <p:txBody>
          <a:bodyPr/>
          <a:lstStyle/>
          <a:p>
            <a:r>
              <a:rPr lang="en-US" dirty="0"/>
              <a:t>Create a PowerShell script that collects tickets from</a:t>
            </a:r>
            <a:br>
              <a:rPr lang="en-US" dirty="0"/>
            </a:br>
            <a:r>
              <a:rPr lang="en-US" dirty="0"/>
              <a:t>System Center Service Manager</a:t>
            </a:r>
          </a:p>
          <a:p>
            <a:r>
              <a:rPr lang="en-US" dirty="0"/>
              <a:t>Implement PowerShell script as a scheduled task</a:t>
            </a:r>
            <a:endParaRPr lang="de-CH" dirty="0"/>
          </a:p>
          <a:p>
            <a:r>
              <a:rPr lang="en-US" dirty="0"/>
              <a:t>Create queries</a:t>
            </a:r>
          </a:p>
          <a:p>
            <a:r>
              <a:rPr lang="en-US" dirty="0"/>
              <a:t>C</a:t>
            </a:r>
            <a:r>
              <a:rPr lang="de-CH" dirty="0" err="1"/>
              <a:t>reate</a:t>
            </a:r>
            <a:r>
              <a:rPr lang="de-CH" dirty="0"/>
              <a:t> </a:t>
            </a:r>
            <a:r>
              <a:rPr lang="de-CH" dirty="0" err="1"/>
              <a:t>view</a:t>
            </a:r>
            <a:r>
              <a:rPr lang="de-CH" dirty="0"/>
              <a:t> </a:t>
            </a:r>
            <a:r>
              <a:rPr lang="de-CH" dirty="0" err="1"/>
              <a:t>with</a:t>
            </a:r>
            <a:r>
              <a:rPr lang="de-CH" dirty="0"/>
              <a:t> the </a:t>
            </a:r>
            <a:r>
              <a:rPr lang="de-CH" dirty="0" err="1"/>
              <a:t>view</a:t>
            </a:r>
            <a:r>
              <a:rPr lang="de-CH" dirty="0"/>
              <a:t> </a:t>
            </a:r>
            <a:r>
              <a:rPr lang="de-CH" dirty="0" err="1"/>
              <a:t>designer</a:t>
            </a:r>
            <a:endParaRPr lang="de-CH" dirty="0"/>
          </a:p>
          <a:p>
            <a:r>
              <a:rPr lang="en-US" dirty="0"/>
              <a:t>Create alerts</a:t>
            </a:r>
          </a:p>
          <a:p>
            <a:r>
              <a:rPr lang="en-US" dirty="0"/>
              <a:t>Create query for Power BI</a:t>
            </a:r>
          </a:p>
          <a:p>
            <a:endParaRPr lang="en-US" dirty="0"/>
          </a:p>
        </p:txBody>
      </p:sp>
      <p:sp>
        <p:nvSpPr>
          <p:cNvPr id="3" name="Title 2"/>
          <p:cNvSpPr>
            <a:spLocks noGrp="1"/>
          </p:cNvSpPr>
          <p:nvPr>
            <p:ph type="title"/>
          </p:nvPr>
        </p:nvSpPr>
        <p:spPr/>
        <p:txBody>
          <a:bodyPr/>
          <a:lstStyle/>
          <a:p>
            <a:r>
              <a:rPr lang="en-US" dirty="0"/>
              <a:t>My recipe for this demo</a:t>
            </a:r>
            <a:endParaRPr lang="de-CH" dirty="0"/>
          </a:p>
        </p:txBody>
      </p:sp>
      <p:pic>
        <p:nvPicPr>
          <p:cNvPr id="5" name="Picture 4"/>
          <p:cNvPicPr>
            <a:picLocks noChangeAspect="1"/>
          </p:cNvPicPr>
          <p:nvPr/>
        </p:nvPicPr>
        <p:blipFill>
          <a:blip r:embed="rId2"/>
          <a:stretch>
            <a:fillRect/>
          </a:stretch>
        </p:blipFill>
        <p:spPr>
          <a:xfrm>
            <a:off x="8069956" y="192883"/>
            <a:ext cx="1055259" cy="1055259"/>
          </a:xfrm>
          <a:prstGeom prst="rect">
            <a:avLst/>
          </a:prstGeom>
        </p:spPr>
      </p:pic>
    </p:spTree>
    <p:extLst>
      <p:ext uri="{BB962C8B-B14F-4D97-AF65-F5344CB8AC3E}">
        <p14:creationId xmlns:p14="http://schemas.microsoft.com/office/powerpoint/2010/main" val="38885925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8"/>
          <p:cNvPicPr>
            <a:picLocks noChangeAspect="1"/>
          </p:cNvPicPr>
          <p:nvPr/>
        </p:nvPicPr>
        <p:blipFill>
          <a:blip r:embed="rId2"/>
          <a:stretch>
            <a:fillRect/>
          </a:stretch>
        </p:blipFill>
        <p:spPr>
          <a:xfrm>
            <a:off x="5290745" y="1883624"/>
            <a:ext cx="2067525" cy="2067525"/>
          </a:xfrm>
          <a:prstGeom prst="rect">
            <a:avLst/>
          </a:prstGeom>
        </p:spPr>
      </p:pic>
      <p:pic>
        <p:nvPicPr>
          <p:cNvPr id="4" name="Picture 9"/>
          <p:cNvPicPr>
            <a:picLocks noChangeAspect="1"/>
          </p:cNvPicPr>
          <p:nvPr/>
        </p:nvPicPr>
        <p:blipFill>
          <a:blip r:embed="rId3"/>
          <a:stretch>
            <a:fillRect/>
          </a:stretch>
        </p:blipFill>
        <p:spPr>
          <a:xfrm>
            <a:off x="6001305" y="2042307"/>
            <a:ext cx="3570564" cy="3570564"/>
          </a:xfrm>
          <a:prstGeom prst="rect">
            <a:avLst/>
          </a:prstGeom>
        </p:spPr>
      </p:pic>
      <p:pic>
        <p:nvPicPr>
          <p:cNvPr id="5" name="Picture 11"/>
          <p:cNvPicPr>
            <a:picLocks noChangeAspect="1"/>
          </p:cNvPicPr>
          <p:nvPr/>
        </p:nvPicPr>
        <p:blipFill>
          <a:blip r:embed="rId4"/>
          <a:stretch>
            <a:fillRect/>
          </a:stretch>
        </p:blipFill>
        <p:spPr>
          <a:xfrm>
            <a:off x="5116642" y="3113588"/>
            <a:ext cx="1675122" cy="1675122"/>
          </a:xfrm>
          <a:prstGeom prst="rect">
            <a:avLst/>
          </a:prstGeom>
        </p:spPr>
      </p:pic>
      <p:pic>
        <p:nvPicPr>
          <p:cNvPr id="6" name="Picture 19"/>
          <p:cNvPicPr>
            <a:picLocks noChangeAspect="1"/>
          </p:cNvPicPr>
          <p:nvPr/>
        </p:nvPicPr>
        <p:blipFill>
          <a:blip r:embed="rId5"/>
          <a:stretch>
            <a:fillRect/>
          </a:stretch>
        </p:blipFill>
        <p:spPr>
          <a:xfrm>
            <a:off x="4595512" y="3818758"/>
            <a:ext cx="1318741" cy="1318741"/>
          </a:xfrm>
          <a:prstGeom prst="rect">
            <a:avLst/>
          </a:prstGeom>
        </p:spPr>
      </p:pic>
      <p:sp>
        <p:nvSpPr>
          <p:cNvPr id="7" name="Title 1"/>
          <p:cNvSpPr txBox="1">
            <a:spLocks/>
          </p:cNvSpPr>
          <p:nvPr/>
        </p:nvSpPr>
        <p:spPr>
          <a:xfrm>
            <a:off x="336452" y="749780"/>
            <a:ext cx="7782820" cy="86897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85845" rtl="0" eaLnBrk="1" fontAlgn="auto" latinLnBrk="0" hangingPunct="1">
              <a:lnSpc>
                <a:spcPct val="90000"/>
              </a:lnSpc>
              <a:spcBef>
                <a:spcPct val="0"/>
              </a:spcBef>
              <a:spcAft>
                <a:spcPts val="0"/>
              </a:spcAft>
              <a:buClrTx/>
              <a:buSzTx/>
              <a:buFontTx/>
              <a:buNone/>
              <a:tabLst/>
              <a:defRPr/>
            </a:pPr>
            <a:r>
              <a:rPr kumimoji="0" lang="de-CH" sz="6471"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Live Demo «Bake»</a:t>
            </a:r>
          </a:p>
        </p:txBody>
      </p:sp>
      <p:pic>
        <p:nvPicPr>
          <p:cNvPr id="8" name="Picture 4"/>
          <p:cNvPicPr>
            <a:picLocks noChangeAspect="1"/>
          </p:cNvPicPr>
          <p:nvPr/>
        </p:nvPicPr>
        <p:blipFill>
          <a:blip r:embed="rId6"/>
          <a:stretch>
            <a:fillRect/>
          </a:stretch>
        </p:blipFill>
        <p:spPr>
          <a:xfrm>
            <a:off x="8069956" y="192883"/>
            <a:ext cx="1055259" cy="1055259"/>
          </a:xfrm>
          <a:prstGeom prst="rect">
            <a:avLst/>
          </a:prstGeom>
        </p:spPr>
      </p:pic>
    </p:spTree>
    <p:extLst>
      <p:ext uri="{BB962C8B-B14F-4D97-AF65-F5344CB8AC3E}">
        <p14:creationId xmlns:p14="http://schemas.microsoft.com/office/powerpoint/2010/main" val="6080166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718697"/>
            <a:ext cx="8740142" cy="917880"/>
          </a:xfrm>
        </p:spPr>
        <p:txBody>
          <a:bodyPr/>
          <a:lstStyle/>
          <a:p>
            <a:pPr algn="ctr"/>
            <a:r>
              <a:rPr lang="en-US" dirty="0"/>
              <a:t>Deliver</a:t>
            </a:r>
            <a:endParaRPr lang="de-CH" dirty="0"/>
          </a:p>
        </p:txBody>
      </p:sp>
      <p:pic>
        <p:nvPicPr>
          <p:cNvPr id="3" name="Picture 2"/>
          <p:cNvPicPr>
            <a:picLocks noChangeAspect="1"/>
          </p:cNvPicPr>
          <p:nvPr/>
        </p:nvPicPr>
        <p:blipFill rotWithShape="1">
          <a:blip r:embed="rId2"/>
          <a:srcRect t="4725" b="8651"/>
          <a:stretch/>
        </p:blipFill>
        <p:spPr>
          <a:xfrm>
            <a:off x="2819399" y="1914723"/>
            <a:ext cx="3505202" cy="1821803"/>
          </a:xfrm>
          <a:prstGeom prst="rect">
            <a:avLst/>
          </a:prstGeom>
        </p:spPr>
      </p:pic>
    </p:spTree>
    <p:extLst>
      <p:ext uri="{BB962C8B-B14F-4D97-AF65-F5344CB8AC3E}">
        <p14:creationId xmlns:p14="http://schemas.microsoft.com/office/powerpoint/2010/main" val="14817413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3388941"/>
          </a:xfrm>
        </p:spPr>
        <p:txBody>
          <a:bodyPr/>
          <a:lstStyle/>
          <a:p>
            <a:r>
              <a:rPr lang="en-US" dirty="0"/>
              <a:t>The full solution has multiple components</a:t>
            </a:r>
          </a:p>
          <a:p>
            <a:pPr lvl="1"/>
            <a:r>
              <a:rPr lang="en-US" dirty="0"/>
              <a:t>OMS Log Analytics workspace</a:t>
            </a:r>
          </a:p>
          <a:p>
            <a:pPr lvl="1"/>
            <a:r>
              <a:rPr lang="en-US" dirty="0"/>
              <a:t>OMS Dashboard view</a:t>
            </a:r>
          </a:p>
          <a:p>
            <a:pPr lvl="1"/>
            <a:r>
              <a:rPr lang="en-US" dirty="0"/>
              <a:t>Collection script</a:t>
            </a:r>
          </a:p>
          <a:p>
            <a:pPr lvl="1"/>
            <a:r>
              <a:rPr lang="en-US" dirty="0"/>
              <a:t>Alerts, queries and more …</a:t>
            </a:r>
          </a:p>
          <a:p>
            <a:r>
              <a:rPr lang="en-US" dirty="0"/>
              <a:t>Use Azure Resource Manager (ARM) for deployment</a:t>
            </a:r>
          </a:p>
          <a:p>
            <a:pPr lvl="1"/>
            <a:r>
              <a:rPr lang="en-US" dirty="0"/>
              <a:t>Declarative approach</a:t>
            </a:r>
          </a:p>
          <a:p>
            <a:pPr lvl="1"/>
            <a:r>
              <a:rPr lang="en-US" dirty="0"/>
              <a:t>Deliver all components of the solution together (bundled)</a:t>
            </a:r>
          </a:p>
        </p:txBody>
      </p:sp>
      <p:sp>
        <p:nvSpPr>
          <p:cNvPr id="3" name="Title 2"/>
          <p:cNvSpPr>
            <a:spLocks noGrp="1"/>
          </p:cNvSpPr>
          <p:nvPr>
            <p:ph type="title"/>
          </p:nvPr>
        </p:nvSpPr>
        <p:spPr/>
        <p:txBody>
          <a:bodyPr/>
          <a:lstStyle/>
          <a:p>
            <a:r>
              <a:rPr lang="en-US" dirty="0"/>
              <a:t>Deployment</a:t>
            </a:r>
            <a:endParaRPr lang="de-CH" dirty="0"/>
          </a:p>
        </p:txBody>
      </p:sp>
      <p:pic>
        <p:nvPicPr>
          <p:cNvPr id="6" name="Picture 5"/>
          <p:cNvPicPr>
            <a:picLocks noChangeAspect="1"/>
          </p:cNvPicPr>
          <p:nvPr/>
        </p:nvPicPr>
        <p:blipFill rotWithShape="1">
          <a:blip r:embed="rId2"/>
          <a:srcRect t="4725" b="8651"/>
          <a:stretch/>
        </p:blipFill>
        <p:spPr>
          <a:xfrm>
            <a:off x="7599578" y="264192"/>
            <a:ext cx="1434935" cy="745797"/>
          </a:xfrm>
          <a:prstGeom prst="rect">
            <a:avLst/>
          </a:prstGeom>
        </p:spPr>
      </p:pic>
    </p:spTree>
    <p:extLst>
      <p:ext uri="{BB962C8B-B14F-4D97-AF65-F5344CB8AC3E}">
        <p14:creationId xmlns:p14="http://schemas.microsoft.com/office/powerpoint/2010/main" val="6895199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4720010"/>
          </a:xfrm>
        </p:spPr>
        <p:txBody>
          <a:bodyPr/>
          <a:lstStyle/>
          <a:p>
            <a:r>
              <a:rPr lang="en-US" dirty="0"/>
              <a:t>Set of resource providers</a:t>
            </a:r>
          </a:p>
          <a:p>
            <a:r>
              <a:rPr lang="en-US" dirty="0"/>
              <a:t>Accessed through APIs to manage Azure resources</a:t>
            </a:r>
          </a:p>
          <a:p>
            <a:r>
              <a:rPr lang="en-US" dirty="0">
                <a:solidFill>
                  <a:schemeClr val="tx1"/>
                </a:solidFill>
              </a:rPr>
              <a:t>Declarative provisioning &amp; lifecycle management</a:t>
            </a:r>
          </a:p>
          <a:p>
            <a:r>
              <a:rPr lang="en-US" dirty="0">
                <a:solidFill>
                  <a:schemeClr val="tx1"/>
                </a:solidFill>
              </a:rPr>
              <a:t>Use appropriate tool to create JSON file</a:t>
            </a:r>
          </a:p>
          <a:p>
            <a:pPr lvl="1"/>
            <a:r>
              <a:rPr lang="en-US" dirty="0">
                <a:solidFill>
                  <a:schemeClr val="tx1"/>
                </a:solidFill>
              </a:rPr>
              <a:t>Visual Studio with Azure SDK</a:t>
            </a:r>
          </a:p>
          <a:p>
            <a:pPr lvl="1"/>
            <a:r>
              <a:rPr lang="en-US" dirty="0">
                <a:solidFill>
                  <a:schemeClr val="tx1"/>
                </a:solidFill>
              </a:rPr>
              <a:t>Visual Studio Code</a:t>
            </a:r>
          </a:p>
          <a:p>
            <a:r>
              <a:rPr lang="en-US" dirty="0">
                <a:solidFill>
                  <a:schemeClr val="tx1"/>
                </a:solidFill>
              </a:rPr>
              <a:t>Use Azure quick start</a:t>
            </a:r>
            <a:br>
              <a:rPr lang="en-US" dirty="0">
                <a:solidFill>
                  <a:schemeClr val="tx1"/>
                </a:solidFill>
              </a:rPr>
            </a:br>
            <a:r>
              <a:rPr lang="en-US" dirty="0">
                <a:solidFill>
                  <a:schemeClr val="tx1"/>
                </a:solidFill>
              </a:rPr>
              <a:t>templates on </a:t>
            </a:r>
            <a:r>
              <a:rPr lang="en-US" dirty="0" err="1">
                <a:solidFill>
                  <a:schemeClr val="tx1"/>
                </a:solidFill>
              </a:rPr>
              <a:t>Github</a:t>
            </a:r>
            <a:r>
              <a:rPr lang="en-US" dirty="0">
                <a:solidFill>
                  <a:schemeClr val="tx1"/>
                </a:solidFill>
              </a:rPr>
              <a:t> to</a:t>
            </a:r>
            <a:br>
              <a:rPr lang="en-US" dirty="0">
                <a:solidFill>
                  <a:schemeClr val="tx1"/>
                </a:solidFill>
              </a:rPr>
            </a:br>
            <a:r>
              <a:rPr lang="en-US" dirty="0">
                <a:solidFill>
                  <a:schemeClr val="tx1"/>
                </a:solidFill>
              </a:rPr>
              <a:t>start your journey</a:t>
            </a:r>
          </a:p>
          <a:p>
            <a:pPr lvl="1"/>
            <a:endParaRPr lang="en-US" dirty="0">
              <a:solidFill>
                <a:schemeClr val="tx1"/>
              </a:solidFill>
            </a:endParaRPr>
          </a:p>
          <a:p>
            <a:endParaRPr lang="en-US" dirty="0">
              <a:solidFill>
                <a:schemeClr val="tx1"/>
              </a:solidFill>
            </a:endParaRPr>
          </a:p>
        </p:txBody>
      </p:sp>
      <p:sp>
        <p:nvSpPr>
          <p:cNvPr id="3" name="Title 2"/>
          <p:cNvSpPr>
            <a:spLocks noGrp="1"/>
          </p:cNvSpPr>
          <p:nvPr>
            <p:ph type="title"/>
          </p:nvPr>
        </p:nvSpPr>
        <p:spPr/>
        <p:txBody>
          <a:bodyPr/>
          <a:lstStyle/>
          <a:p>
            <a:r>
              <a:rPr lang="en-US" dirty="0"/>
              <a:t>Azure Resource Manager (ARM)</a:t>
            </a:r>
            <a:endParaRPr lang="de-CH" dirty="0"/>
          </a:p>
        </p:txBody>
      </p:sp>
      <p:pic>
        <p:nvPicPr>
          <p:cNvPr id="6" name="Picture 5"/>
          <p:cNvPicPr>
            <a:picLocks noChangeAspect="1"/>
          </p:cNvPicPr>
          <p:nvPr/>
        </p:nvPicPr>
        <p:blipFill rotWithShape="1">
          <a:blip r:embed="rId2"/>
          <a:srcRect t="4725" b="8651"/>
          <a:stretch/>
        </p:blipFill>
        <p:spPr>
          <a:xfrm>
            <a:off x="7599578" y="264192"/>
            <a:ext cx="1434935" cy="745797"/>
          </a:xfrm>
          <a:prstGeom prst="rect">
            <a:avLst/>
          </a:prstGeom>
        </p:spPr>
      </p:pic>
      <p:pic>
        <p:nvPicPr>
          <p:cNvPr id="5" name="Grafik 4"/>
          <p:cNvPicPr>
            <a:picLocks noChangeAspect="1"/>
          </p:cNvPicPr>
          <p:nvPr/>
        </p:nvPicPr>
        <p:blipFill>
          <a:blip r:embed="rId3"/>
          <a:stretch>
            <a:fillRect/>
          </a:stretch>
        </p:blipFill>
        <p:spPr>
          <a:xfrm>
            <a:off x="4953000" y="2973389"/>
            <a:ext cx="4081513" cy="2066266"/>
          </a:xfrm>
          <a:prstGeom prst="rect">
            <a:avLst/>
          </a:prstGeom>
        </p:spPr>
      </p:pic>
    </p:spTree>
    <p:extLst>
      <p:ext uri="{BB962C8B-B14F-4D97-AF65-F5344CB8AC3E}">
        <p14:creationId xmlns:p14="http://schemas.microsoft.com/office/powerpoint/2010/main" val="3738583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3140347"/>
          </a:xfrm>
        </p:spPr>
        <p:txBody>
          <a:bodyPr/>
          <a:lstStyle/>
          <a:p>
            <a:r>
              <a:rPr lang="en-US" dirty="0"/>
              <a:t>Deploy using Visual Studio (with Azure SDK)</a:t>
            </a:r>
          </a:p>
          <a:p>
            <a:r>
              <a:rPr lang="en-US" dirty="0"/>
              <a:t>Deploy using PowerShell</a:t>
            </a:r>
          </a:p>
          <a:p>
            <a:pPr lvl="1"/>
            <a:r>
              <a:rPr lang="en-US" dirty="0"/>
              <a:t>New-</a:t>
            </a:r>
            <a:r>
              <a:rPr lang="en-US" dirty="0" err="1"/>
              <a:t>AzureRMResourceGroupDeployment</a:t>
            </a:r>
            <a:endParaRPr lang="en-US" dirty="0"/>
          </a:p>
          <a:p>
            <a:r>
              <a:rPr lang="en-US" dirty="0"/>
              <a:t>Azure CLI</a:t>
            </a:r>
          </a:p>
          <a:p>
            <a:pPr lvl="1"/>
            <a:r>
              <a:rPr lang="en-US" dirty="0"/>
              <a:t>azure group deployment create</a:t>
            </a:r>
          </a:p>
          <a:p>
            <a:r>
              <a:rPr lang="en-US" dirty="0"/>
              <a:t>Use template deployment in Azure Portal</a:t>
            </a:r>
          </a:p>
          <a:p>
            <a:r>
              <a:rPr lang="en-US" dirty="0"/>
              <a:t>Publish to Azure Marketplace</a:t>
            </a:r>
            <a:endParaRPr lang="de-CH" dirty="0"/>
          </a:p>
        </p:txBody>
      </p:sp>
      <p:sp>
        <p:nvSpPr>
          <p:cNvPr id="3" name="Title 2"/>
          <p:cNvSpPr>
            <a:spLocks noGrp="1"/>
          </p:cNvSpPr>
          <p:nvPr>
            <p:ph type="title"/>
          </p:nvPr>
        </p:nvSpPr>
        <p:spPr/>
        <p:txBody>
          <a:bodyPr/>
          <a:lstStyle/>
          <a:p>
            <a:r>
              <a:rPr lang="en-US" dirty="0"/>
              <a:t>Deploy ARM Templates</a:t>
            </a:r>
            <a:endParaRPr lang="de-CH" dirty="0"/>
          </a:p>
        </p:txBody>
      </p:sp>
      <p:pic>
        <p:nvPicPr>
          <p:cNvPr id="6" name="Picture 5"/>
          <p:cNvPicPr>
            <a:picLocks noChangeAspect="1"/>
          </p:cNvPicPr>
          <p:nvPr/>
        </p:nvPicPr>
        <p:blipFill rotWithShape="1">
          <a:blip r:embed="rId2"/>
          <a:srcRect t="4725" b="8651"/>
          <a:stretch/>
        </p:blipFill>
        <p:spPr>
          <a:xfrm>
            <a:off x="7599578" y="264192"/>
            <a:ext cx="1434935" cy="745797"/>
          </a:xfrm>
          <a:prstGeom prst="rect">
            <a:avLst/>
          </a:prstGeom>
        </p:spPr>
      </p:pic>
    </p:spTree>
    <p:extLst>
      <p:ext uri="{BB962C8B-B14F-4D97-AF65-F5344CB8AC3E}">
        <p14:creationId xmlns:p14="http://schemas.microsoft.com/office/powerpoint/2010/main" val="38638262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2542556"/>
          </a:xfrm>
        </p:spPr>
        <p:txBody>
          <a:bodyPr/>
          <a:lstStyle/>
          <a:p>
            <a:r>
              <a:rPr lang="en-US" dirty="0"/>
              <a:t>Create an ARM template</a:t>
            </a:r>
          </a:p>
          <a:p>
            <a:pPr lvl="1"/>
            <a:r>
              <a:rPr lang="en-US" dirty="0"/>
              <a:t>Log analytics workspace</a:t>
            </a:r>
            <a:endParaRPr lang="de-CH" dirty="0"/>
          </a:p>
          <a:p>
            <a:pPr lvl="1"/>
            <a:r>
              <a:rPr lang="de-CH" dirty="0"/>
              <a:t>1 view</a:t>
            </a:r>
          </a:p>
          <a:p>
            <a:pPr lvl="1"/>
            <a:r>
              <a:rPr lang="de-CH" dirty="0"/>
              <a:t>2 queries</a:t>
            </a:r>
          </a:p>
          <a:p>
            <a:pPr lvl="1"/>
            <a:r>
              <a:rPr lang="de-CH" dirty="0"/>
              <a:t>Create solution</a:t>
            </a:r>
          </a:p>
          <a:p>
            <a:pPr lvl="1"/>
            <a:r>
              <a:rPr lang="de-CH" dirty="0"/>
              <a:t>Deploy whole solution</a:t>
            </a:r>
          </a:p>
        </p:txBody>
      </p:sp>
      <p:sp>
        <p:nvSpPr>
          <p:cNvPr id="3" name="Title 2"/>
          <p:cNvSpPr>
            <a:spLocks noGrp="1"/>
          </p:cNvSpPr>
          <p:nvPr>
            <p:ph type="title"/>
          </p:nvPr>
        </p:nvSpPr>
        <p:spPr/>
        <p:txBody>
          <a:bodyPr/>
          <a:lstStyle/>
          <a:p>
            <a:r>
              <a:rPr lang="en-US" dirty="0"/>
              <a:t>My recipe for this demo</a:t>
            </a:r>
            <a:endParaRPr lang="de-CH" dirty="0"/>
          </a:p>
        </p:txBody>
      </p:sp>
      <p:pic>
        <p:nvPicPr>
          <p:cNvPr id="5" name="Picture 4"/>
          <p:cNvPicPr>
            <a:picLocks noChangeAspect="1"/>
          </p:cNvPicPr>
          <p:nvPr/>
        </p:nvPicPr>
        <p:blipFill rotWithShape="1">
          <a:blip r:embed="rId2"/>
          <a:srcRect t="4725" b="8651"/>
          <a:stretch/>
        </p:blipFill>
        <p:spPr>
          <a:xfrm>
            <a:off x="7599578" y="264192"/>
            <a:ext cx="1434935" cy="745797"/>
          </a:xfrm>
          <a:prstGeom prst="rect">
            <a:avLst/>
          </a:prstGeom>
        </p:spPr>
      </p:pic>
    </p:spTree>
    <p:extLst>
      <p:ext uri="{BB962C8B-B14F-4D97-AF65-F5344CB8AC3E}">
        <p14:creationId xmlns:p14="http://schemas.microsoft.com/office/powerpoint/2010/main" val="41268850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8"/>
          <p:cNvPicPr>
            <a:picLocks noChangeAspect="1"/>
          </p:cNvPicPr>
          <p:nvPr/>
        </p:nvPicPr>
        <p:blipFill>
          <a:blip r:embed="rId2"/>
          <a:stretch>
            <a:fillRect/>
          </a:stretch>
        </p:blipFill>
        <p:spPr>
          <a:xfrm>
            <a:off x="5290745" y="1883624"/>
            <a:ext cx="2067525" cy="2067525"/>
          </a:xfrm>
          <a:prstGeom prst="rect">
            <a:avLst/>
          </a:prstGeom>
        </p:spPr>
      </p:pic>
      <p:pic>
        <p:nvPicPr>
          <p:cNvPr id="4" name="Picture 9"/>
          <p:cNvPicPr>
            <a:picLocks noChangeAspect="1"/>
          </p:cNvPicPr>
          <p:nvPr/>
        </p:nvPicPr>
        <p:blipFill>
          <a:blip r:embed="rId3"/>
          <a:stretch>
            <a:fillRect/>
          </a:stretch>
        </p:blipFill>
        <p:spPr>
          <a:xfrm>
            <a:off x="6001305" y="2042307"/>
            <a:ext cx="3570564" cy="3570564"/>
          </a:xfrm>
          <a:prstGeom prst="rect">
            <a:avLst/>
          </a:prstGeom>
        </p:spPr>
      </p:pic>
      <p:pic>
        <p:nvPicPr>
          <p:cNvPr id="5" name="Picture 11"/>
          <p:cNvPicPr>
            <a:picLocks noChangeAspect="1"/>
          </p:cNvPicPr>
          <p:nvPr/>
        </p:nvPicPr>
        <p:blipFill>
          <a:blip r:embed="rId4"/>
          <a:stretch>
            <a:fillRect/>
          </a:stretch>
        </p:blipFill>
        <p:spPr>
          <a:xfrm>
            <a:off x="5116642" y="3113588"/>
            <a:ext cx="1675122" cy="1675122"/>
          </a:xfrm>
          <a:prstGeom prst="rect">
            <a:avLst/>
          </a:prstGeom>
        </p:spPr>
      </p:pic>
      <p:pic>
        <p:nvPicPr>
          <p:cNvPr id="6" name="Picture 19"/>
          <p:cNvPicPr>
            <a:picLocks noChangeAspect="1"/>
          </p:cNvPicPr>
          <p:nvPr/>
        </p:nvPicPr>
        <p:blipFill>
          <a:blip r:embed="rId5"/>
          <a:stretch>
            <a:fillRect/>
          </a:stretch>
        </p:blipFill>
        <p:spPr>
          <a:xfrm>
            <a:off x="4595512" y="3818758"/>
            <a:ext cx="1318741" cy="1318741"/>
          </a:xfrm>
          <a:prstGeom prst="rect">
            <a:avLst/>
          </a:prstGeom>
        </p:spPr>
      </p:pic>
      <p:sp>
        <p:nvSpPr>
          <p:cNvPr id="7" name="Title 1"/>
          <p:cNvSpPr txBox="1">
            <a:spLocks/>
          </p:cNvSpPr>
          <p:nvPr/>
        </p:nvSpPr>
        <p:spPr>
          <a:xfrm>
            <a:off x="336452" y="749780"/>
            <a:ext cx="7782820" cy="86897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685845" rtl="0" eaLnBrk="1" fontAlgn="auto" latinLnBrk="0" hangingPunct="1">
              <a:lnSpc>
                <a:spcPct val="90000"/>
              </a:lnSpc>
              <a:spcBef>
                <a:spcPct val="0"/>
              </a:spcBef>
              <a:spcAft>
                <a:spcPts val="0"/>
              </a:spcAft>
              <a:buClrTx/>
              <a:buSzTx/>
              <a:buFontTx/>
              <a:buNone/>
              <a:tabLst/>
              <a:defRPr/>
            </a:pPr>
            <a:r>
              <a:rPr kumimoji="0" lang="de-CH" sz="6471"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Live Demo «</a:t>
            </a:r>
            <a:r>
              <a:rPr kumimoji="0" lang="de-CH" sz="6471" b="0" i="0" u="none" strike="noStrike" kern="1200" cap="none" spc="-75" normalizeH="0" baseline="0" noProof="0" dirty="0" err="1">
                <a:ln w="3175">
                  <a:noFill/>
                </a:ln>
                <a:gradFill>
                  <a:gsLst>
                    <a:gs pos="1250">
                      <a:srgbClr val="FFFFFF"/>
                    </a:gs>
                    <a:gs pos="100000">
                      <a:srgbClr val="FFFFFF"/>
                    </a:gs>
                  </a:gsLst>
                  <a:lin ang="5400000" scaled="0"/>
                </a:gradFill>
                <a:effectLst/>
                <a:uLnTx/>
                <a:uFillTx/>
                <a:latin typeface="Segoe UI Light"/>
                <a:ea typeface="+mn-ea"/>
                <a:cs typeface="Segoe UI" pitchFamily="34" charset="0"/>
              </a:rPr>
              <a:t>Deliver</a:t>
            </a:r>
            <a:r>
              <a:rPr kumimoji="0" lang="de-CH" sz="6471" b="0" i="0" u="none" strike="noStrike" kern="1200" cap="none" spc="-75"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t>
            </a:r>
          </a:p>
        </p:txBody>
      </p:sp>
      <p:pic>
        <p:nvPicPr>
          <p:cNvPr id="8" name="Picture 5"/>
          <p:cNvPicPr>
            <a:picLocks noChangeAspect="1"/>
          </p:cNvPicPr>
          <p:nvPr/>
        </p:nvPicPr>
        <p:blipFill rotWithShape="1">
          <a:blip r:embed="rId6"/>
          <a:srcRect t="4725" b="8651"/>
          <a:stretch/>
        </p:blipFill>
        <p:spPr>
          <a:xfrm>
            <a:off x="7599578" y="264192"/>
            <a:ext cx="1434935" cy="745797"/>
          </a:xfrm>
          <a:prstGeom prst="rect">
            <a:avLst/>
          </a:prstGeom>
        </p:spPr>
      </p:pic>
    </p:spTree>
    <p:extLst>
      <p:ext uri="{BB962C8B-B14F-4D97-AF65-F5344CB8AC3E}">
        <p14:creationId xmlns:p14="http://schemas.microsoft.com/office/powerpoint/2010/main" val="27328619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718697"/>
            <a:ext cx="8740142" cy="917880"/>
          </a:xfrm>
        </p:spPr>
        <p:txBody>
          <a:bodyPr/>
          <a:lstStyle/>
          <a:p>
            <a:pPr algn="ctr"/>
            <a:r>
              <a:rPr lang="en-US" dirty="0"/>
              <a:t>Enjoy</a:t>
            </a:r>
            <a:endParaRPr lang="de-CH" dirty="0"/>
          </a:p>
        </p:txBody>
      </p:sp>
      <p:pic>
        <p:nvPicPr>
          <p:cNvPr id="10" name="Picture 9"/>
          <p:cNvPicPr>
            <a:picLocks noChangeAspect="1"/>
          </p:cNvPicPr>
          <p:nvPr/>
        </p:nvPicPr>
        <p:blipFill>
          <a:blip r:embed="rId2"/>
          <a:stretch>
            <a:fillRect/>
          </a:stretch>
        </p:blipFill>
        <p:spPr>
          <a:xfrm>
            <a:off x="3655023" y="1936418"/>
            <a:ext cx="1833955" cy="1833955"/>
          </a:xfrm>
          <a:prstGeom prst="rect">
            <a:avLst/>
          </a:prstGeom>
        </p:spPr>
      </p:pic>
    </p:spTree>
    <p:extLst>
      <p:ext uri="{BB962C8B-B14F-4D97-AF65-F5344CB8AC3E}">
        <p14:creationId xmlns:p14="http://schemas.microsoft.com/office/powerpoint/2010/main" val="39782999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97FA3310-C63E-43C3-83C8-8538E00799CD}"/>
              </a:ext>
            </a:extLst>
          </p:cNvPr>
          <p:cNvSpPr txBox="1"/>
          <p:nvPr/>
        </p:nvSpPr>
        <p:spPr>
          <a:xfrm>
            <a:off x="5364088" y="54178"/>
            <a:ext cx="3672408" cy="4624343"/>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GB" sz="3600" b="0" i="0" u="none" strike="noStrike" kern="1200" cap="none" spc="0" normalizeH="0" baseline="0" noProof="0" dirty="0">
                <a:ln>
                  <a:noFill/>
                </a:ln>
                <a:solidFill>
                  <a:srgbClr val="FFFFFF"/>
                </a:solidFill>
                <a:effectLst/>
                <a:uLnTx/>
                <a:uFillTx/>
                <a:latin typeface="Segoe UI Light"/>
                <a:ea typeface="+mn-ea"/>
                <a:cs typeface="+mn-cs"/>
              </a:rPr>
              <a:t>About Me</a:t>
            </a:r>
          </a:p>
          <a:p>
            <a:pPr marL="0" marR="0" lvl="0" indent="0" algn="l" defTabSz="457200" rtl="0" eaLnBrk="1" fontAlgn="auto" latinLnBrk="0" hangingPunct="1">
              <a:lnSpc>
                <a:spcPct val="90000"/>
              </a:lnSpc>
              <a:spcBef>
                <a:spcPts val="0"/>
              </a:spcBef>
              <a:spcAft>
                <a:spcPts val="600"/>
              </a:spcAft>
              <a:buClrTx/>
              <a:buSzTx/>
              <a:buFontTx/>
              <a:buNone/>
              <a:tabLst/>
              <a:defRPr/>
            </a:pPr>
            <a:endParaRPr kumimoji="0" lang="en-GB" sz="500" b="0" i="0" u="none" strike="noStrike" kern="1200" cap="none" spc="0" normalizeH="0" baseline="0" noProof="0" dirty="0">
              <a:ln>
                <a:noFill/>
              </a:ln>
              <a:solidFill>
                <a:srgbClr val="FFFFFF"/>
              </a:solidFill>
              <a:effectLst/>
              <a:uLnTx/>
              <a:uFillTx/>
              <a:latin typeface="Segoe UI Light"/>
              <a:ea typeface="+mn-ea"/>
              <a:cs typeface="+mn-cs"/>
            </a:endParaRPr>
          </a:p>
          <a:p>
            <a:pPr marL="342900" marR="0" lvl="0" indent="-342900" algn="l" defTabSz="4572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FFFFFF"/>
                </a:solidFill>
                <a:effectLst/>
                <a:uLnTx/>
                <a:uFillTx/>
                <a:latin typeface="Segoe UI Light"/>
                <a:ea typeface="+mn-ea"/>
                <a:cs typeface="+mn-cs"/>
              </a:rPr>
              <a:t>itnetX Global Alliance</a:t>
            </a:r>
          </a:p>
          <a:p>
            <a:pPr marL="342900" marR="0" lvl="0" indent="-342900" algn="l" defTabSz="4572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FFFFFF"/>
                </a:solidFill>
                <a:effectLst/>
                <a:uLnTx/>
                <a:uFillTx/>
                <a:latin typeface="Segoe UI Light"/>
                <a:ea typeface="+mn-ea"/>
                <a:cs typeface="+mn-cs"/>
              </a:rPr>
              <a:t>Switzerland</a:t>
            </a:r>
          </a:p>
          <a:p>
            <a:pPr marL="342900" marR="0" lvl="0" indent="-342900" algn="l" defTabSz="4572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FFFFFF"/>
                </a:solidFill>
                <a:effectLst/>
                <a:uLnTx/>
                <a:uFillTx/>
                <a:latin typeface="Segoe UI Light"/>
                <a:ea typeface="+mn-ea"/>
                <a:cs typeface="+mn-cs"/>
              </a:rPr>
              <a:t>Microsoft MVP &amp; RD</a:t>
            </a:r>
          </a:p>
          <a:p>
            <a:pPr marL="342900" marR="0" lvl="0" indent="-342900" algn="l" defTabSz="4572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FFFFFF"/>
                </a:solidFill>
                <a:effectLst/>
                <a:uLnTx/>
                <a:uFillTx/>
                <a:latin typeface="Segoe UI Light"/>
                <a:ea typeface="+mn-ea"/>
                <a:cs typeface="+mn-cs"/>
              </a:rPr>
              <a:t>Microsoft Azure addict</a:t>
            </a:r>
          </a:p>
          <a:p>
            <a:pPr marL="342900" marR="0" lvl="0" indent="-342900" algn="l" defTabSz="4572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FFFFFF"/>
                </a:solidFill>
                <a:effectLst/>
                <a:uLnTx/>
                <a:uFillTx/>
                <a:latin typeface="Segoe UI Light"/>
                <a:ea typeface="+mn-ea"/>
                <a:cs typeface="+mn-cs"/>
              </a:rPr>
              <a:t>IT &amp; tech geek</a:t>
            </a:r>
          </a:p>
          <a:p>
            <a:pPr marL="342900" marR="0" lvl="0" indent="-342900" algn="l" defTabSz="4572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FFFFFF"/>
                </a:solidFill>
                <a:effectLst/>
                <a:uLnTx/>
                <a:uFillTx/>
                <a:latin typeface="Segoe UI Light"/>
                <a:ea typeface="+mn-ea"/>
                <a:cs typeface="+mn-cs"/>
              </a:rPr>
              <a:t>Speaker &amp; blogger</a:t>
            </a:r>
          </a:p>
          <a:p>
            <a:pPr marL="342900" marR="0" lvl="0" indent="-342900" algn="l" defTabSz="4572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FFFFFF"/>
                </a:solidFill>
                <a:effectLst/>
                <a:uLnTx/>
                <a:uFillTx/>
                <a:latin typeface="Segoe UI Light"/>
                <a:ea typeface="+mn-ea"/>
                <a:cs typeface="+mn-cs"/>
              </a:rPr>
              <a:t>Community supporter</a:t>
            </a:r>
          </a:p>
          <a:p>
            <a:pPr marL="342900" marR="0" lvl="0" indent="-342900" algn="l" defTabSz="4572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FFFFFF"/>
                </a:solidFill>
                <a:effectLst/>
                <a:uLnTx/>
                <a:uFillTx/>
                <a:latin typeface="Segoe UI Light"/>
                <a:ea typeface="+mn-ea"/>
                <a:cs typeface="+mn-cs"/>
              </a:rPr>
              <a:t>World traveller</a:t>
            </a:r>
          </a:p>
          <a:p>
            <a:pPr marL="342900" marR="0" lvl="0" indent="-342900" algn="l" defTabSz="457200" rtl="0" eaLnBrk="1" fontAlgn="auto" latinLnBrk="0" hangingPunct="1">
              <a:lnSpc>
                <a:spcPct val="90000"/>
              </a:lnSpc>
              <a:spcBef>
                <a:spcPts val="0"/>
              </a:spcBef>
              <a:spcAft>
                <a:spcPts val="600"/>
              </a:spcAft>
              <a:buClrTx/>
              <a:buSzTx/>
              <a:buFont typeface="Wingdings" panose="05000000000000000000" pitchFamily="2" charset="2"/>
              <a:buChar char="§"/>
              <a:tabLst/>
              <a:defRPr/>
            </a:pPr>
            <a:r>
              <a:rPr kumimoji="0" lang="en-GB" sz="2400" b="0" i="0" u="none" strike="noStrike" kern="1200" cap="none" spc="0" normalizeH="0" baseline="0" noProof="0" dirty="0">
                <a:ln>
                  <a:noFill/>
                </a:ln>
                <a:solidFill>
                  <a:srgbClr val="FFFFFF"/>
                </a:solidFill>
                <a:effectLst/>
                <a:uLnTx/>
                <a:uFillTx/>
                <a:latin typeface="Segoe UI Light"/>
                <a:ea typeface="+mn-ea"/>
                <a:cs typeface="+mn-cs"/>
              </a:rPr>
              <a:t>Group fitness fanatic</a:t>
            </a:r>
          </a:p>
        </p:txBody>
      </p:sp>
      <p:pic>
        <p:nvPicPr>
          <p:cNvPr id="5" name="Picture 4">
            <a:extLst>
              <a:ext uri="{FF2B5EF4-FFF2-40B4-BE49-F238E27FC236}">
                <a16:creationId xmlns:a16="http://schemas.microsoft.com/office/drawing/2014/main" id="{02ABE15D-9684-47DE-B2F8-4B195D2ADECC}"/>
              </a:ext>
            </a:extLst>
          </p:cNvPr>
          <p:cNvPicPr>
            <a:picLocks noChangeAspect="1"/>
          </p:cNvPicPr>
          <p:nvPr/>
        </p:nvPicPr>
        <p:blipFill rotWithShape="1">
          <a:blip r:embed="rId3"/>
          <a:srcRect l="-899" r="22658"/>
          <a:stretch/>
        </p:blipFill>
        <p:spPr>
          <a:xfrm>
            <a:off x="-972616" y="-92546"/>
            <a:ext cx="6264696" cy="5328592"/>
          </a:xfrm>
          <a:prstGeom prst="rect">
            <a:avLst/>
          </a:prstGeom>
        </p:spPr>
      </p:pic>
    </p:spTree>
    <p:extLst>
      <p:ext uri="{BB962C8B-B14F-4D97-AF65-F5344CB8AC3E}">
        <p14:creationId xmlns:p14="http://schemas.microsoft.com/office/powerpoint/2010/main" val="12109808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1845826"/>
          </a:xfrm>
        </p:spPr>
        <p:txBody>
          <a:bodyPr/>
          <a:lstStyle/>
          <a:p>
            <a:r>
              <a:rPr lang="en-US" dirty="0"/>
              <a:t>Enjoy your solution</a:t>
            </a:r>
          </a:p>
          <a:p>
            <a:r>
              <a:rPr lang="en-US" dirty="0"/>
              <a:t>Ask consumers for feedback</a:t>
            </a:r>
          </a:p>
          <a:p>
            <a:r>
              <a:rPr lang="en-US" dirty="0"/>
              <a:t>Improve the solution over and over again</a:t>
            </a:r>
          </a:p>
          <a:p>
            <a:pPr lvl="1"/>
            <a:r>
              <a:rPr lang="en-US" dirty="0"/>
              <a:t>Continuous improvement process</a:t>
            </a:r>
          </a:p>
        </p:txBody>
      </p:sp>
      <p:sp>
        <p:nvSpPr>
          <p:cNvPr id="3" name="Title 2"/>
          <p:cNvSpPr>
            <a:spLocks noGrp="1"/>
          </p:cNvSpPr>
          <p:nvPr>
            <p:ph type="title"/>
          </p:nvPr>
        </p:nvSpPr>
        <p:spPr/>
        <p:txBody>
          <a:bodyPr/>
          <a:lstStyle/>
          <a:p>
            <a:r>
              <a:rPr lang="en-US" dirty="0"/>
              <a:t>Enjoy</a:t>
            </a:r>
            <a:endParaRPr lang="de-CH" dirty="0"/>
          </a:p>
        </p:txBody>
      </p:sp>
      <p:pic>
        <p:nvPicPr>
          <p:cNvPr id="5" name="Picture 4"/>
          <p:cNvPicPr>
            <a:picLocks noChangeAspect="1"/>
          </p:cNvPicPr>
          <p:nvPr/>
        </p:nvPicPr>
        <p:blipFill>
          <a:blip r:embed="rId2"/>
          <a:stretch>
            <a:fillRect/>
          </a:stretch>
        </p:blipFill>
        <p:spPr>
          <a:xfrm>
            <a:off x="7883185" y="210537"/>
            <a:ext cx="1058887" cy="1058887"/>
          </a:xfrm>
          <a:prstGeom prst="rect">
            <a:avLst/>
          </a:prstGeom>
        </p:spPr>
      </p:pic>
    </p:spTree>
    <p:extLst>
      <p:ext uri="{BB962C8B-B14F-4D97-AF65-F5344CB8AC3E}">
        <p14:creationId xmlns:p14="http://schemas.microsoft.com/office/powerpoint/2010/main" val="80000009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718697"/>
            <a:ext cx="8740142" cy="917880"/>
          </a:xfrm>
        </p:spPr>
        <p:txBody>
          <a:bodyPr/>
          <a:lstStyle/>
          <a:p>
            <a:pPr algn="ctr"/>
            <a:r>
              <a:rPr lang="en-US" dirty="0"/>
              <a:t>Recap</a:t>
            </a:r>
            <a:endParaRPr lang="de-CH" dirty="0"/>
          </a:p>
        </p:txBody>
      </p:sp>
      <p:pic>
        <p:nvPicPr>
          <p:cNvPr id="5" name="Picture 4"/>
          <p:cNvPicPr>
            <a:picLocks noChangeAspect="1"/>
          </p:cNvPicPr>
          <p:nvPr/>
        </p:nvPicPr>
        <p:blipFill>
          <a:blip r:embed="rId2"/>
          <a:stretch>
            <a:fillRect/>
          </a:stretch>
        </p:blipFill>
        <p:spPr>
          <a:xfrm>
            <a:off x="3675576" y="1883473"/>
            <a:ext cx="1792850" cy="1792850"/>
          </a:xfrm>
          <a:prstGeom prst="rect">
            <a:avLst/>
          </a:prstGeom>
        </p:spPr>
      </p:pic>
    </p:spTree>
    <p:extLst>
      <p:ext uri="{BB962C8B-B14F-4D97-AF65-F5344CB8AC3E}">
        <p14:creationId xmlns:p14="http://schemas.microsoft.com/office/powerpoint/2010/main" val="40516304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OMS Solution Lifecycle</a:t>
            </a:r>
            <a:endParaRPr lang="de-CH" dirty="0"/>
          </a:p>
        </p:txBody>
      </p:sp>
      <p:graphicFrame>
        <p:nvGraphicFramePr>
          <p:cNvPr id="2" name="Diagram 1"/>
          <p:cNvGraphicFramePr/>
          <p:nvPr>
            <p:extLst/>
          </p:nvPr>
        </p:nvGraphicFramePr>
        <p:xfrm>
          <a:off x="1804679" y="1089309"/>
          <a:ext cx="5536384" cy="3567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p:cNvPicPr>
            <a:picLocks noChangeAspect="1"/>
          </p:cNvPicPr>
          <p:nvPr/>
        </p:nvPicPr>
        <p:blipFill rotWithShape="1">
          <a:blip r:embed="rId7"/>
          <a:srcRect t="4725" b="8651"/>
          <a:stretch/>
        </p:blipFill>
        <p:spPr>
          <a:xfrm>
            <a:off x="2870666" y="3683582"/>
            <a:ext cx="1222397" cy="635332"/>
          </a:xfrm>
          <a:prstGeom prst="rect">
            <a:avLst/>
          </a:prstGeom>
        </p:spPr>
      </p:pic>
      <p:pic>
        <p:nvPicPr>
          <p:cNvPr id="15" name="Picture 14"/>
          <p:cNvPicPr>
            <a:picLocks noChangeAspect="1"/>
          </p:cNvPicPr>
          <p:nvPr/>
        </p:nvPicPr>
        <p:blipFill>
          <a:blip r:embed="rId8"/>
          <a:stretch>
            <a:fillRect/>
          </a:stretch>
        </p:blipFill>
        <p:spPr>
          <a:xfrm>
            <a:off x="5260277" y="3547343"/>
            <a:ext cx="907809" cy="907809"/>
          </a:xfrm>
          <a:prstGeom prst="rect">
            <a:avLst/>
          </a:prstGeom>
        </p:spPr>
      </p:pic>
      <p:pic>
        <p:nvPicPr>
          <p:cNvPr id="16" name="Picture 15"/>
          <p:cNvPicPr>
            <a:picLocks noChangeAspect="1"/>
          </p:cNvPicPr>
          <p:nvPr/>
        </p:nvPicPr>
        <p:blipFill>
          <a:blip r:embed="rId9"/>
          <a:stretch>
            <a:fillRect/>
          </a:stretch>
        </p:blipFill>
        <p:spPr>
          <a:xfrm>
            <a:off x="5260277" y="1250255"/>
            <a:ext cx="857472" cy="857472"/>
          </a:xfrm>
          <a:prstGeom prst="rect">
            <a:avLst/>
          </a:prstGeom>
        </p:spPr>
      </p:pic>
      <p:pic>
        <p:nvPicPr>
          <p:cNvPr id="19" name="Picture 18"/>
          <p:cNvPicPr>
            <a:picLocks noChangeAspect="1"/>
          </p:cNvPicPr>
          <p:nvPr/>
        </p:nvPicPr>
        <p:blipFill>
          <a:blip r:embed="rId10"/>
          <a:stretch>
            <a:fillRect/>
          </a:stretch>
        </p:blipFill>
        <p:spPr>
          <a:xfrm>
            <a:off x="3024987" y="1250255"/>
            <a:ext cx="995297" cy="995297"/>
          </a:xfrm>
          <a:prstGeom prst="rect">
            <a:avLst/>
          </a:prstGeom>
        </p:spPr>
      </p:pic>
      <p:grpSp>
        <p:nvGrpSpPr>
          <p:cNvPr id="7" name="Group 6"/>
          <p:cNvGrpSpPr/>
          <p:nvPr/>
        </p:nvGrpSpPr>
        <p:grpSpPr>
          <a:xfrm rot="511952">
            <a:off x="3777722" y="2128237"/>
            <a:ext cx="1512713" cy="1538676"/>
            <a:chOff x="714576" y="1938578"/>
            <a:chExt cx="2438400" cy="2438400"/>
          </a:xfrm>
        </p:grpSpPr>
        <p:pic>
          <p:nvPicPr>
            <p:cNvPr id="11" name="Picture 10"/>
            <p:cNvPicPr>
              <a:picLocks noChangeAspect="1"/>
            </p:cNvPicPr>
            <p:nvPr/>
          </p:nvPicPr>
          <p:blipFill>
            <a:blip r:embed="rId11"/>
            <a:stretch>
              <a:fillRect/>
            </a:stretch>
          </p:blipFill>
          <p:spPr>
            <a:xfrm rot="1581378">
              <a:off x="714576" y="1938578"/>
              <a:ext cx="2438400" cy="2438400"/>
            </a:xfrm>
            <a:prstGeom prst="rect">
              <a:avLst/>
            </a:prstGeom>
          </p:spPr>
        </p:pic>
        <p:sp>
          <p:nvSpPr>
            <p:cNvPr id="5" name="Rectangle 4"/>
            <p:cNvSpPr/>
            <p:nvPr/>
          </p:nvSpPr>
          <p:spPr>
            <a:xfrm rot="20464052">
              <a:off x="1231994" y="2811635"/>
              <a:ext cx="1510085" cy="648295"/>
            </a:xfrm>
            <a:prstGeom prst="rect">
              <a:avLst/>
            </a:prstGeom>
          </p:spPr>
          <p:txBody>
            <a:bodyPr wrap="square">
              <a:spAutoFit/>
            </a:bodyPr>
            <a:lstStyle/>
            <a:p>
              <a:pPr marL="0" marR="0" lvl="0" indent="0" algn="ctr" defTabSz="685845" rtl="0" eaLnBrk="1" fontAlgn="auto" latinLnBrk="0" hangingPunct="1">
                <a:lnSpc>
                  <a:spcPct val="100000"/>
                </a:lnSpc>
                <a:spcBef>
                  <a:spcPts val="0"/>
                </a:spcBef>
                <a:spcAft>
                  <a:spcPts val="0"/>
                </a:spcAft>
                <a:buClrTx/>
                <a:buSzTx/>
                <a:buFontTx/>
                <a:buNone/>
                <a:tabLst/>
                <a:defRPr/>
              </a:pPr>
              <a:r>
                <a:rPr kumimoji="0" lang="en-US" sz="1029" b="1" i="0" u="none" strike="noStrike" kern="1200" cap="none" spc="0" normalizeH="0" baseline="0" noProof="0" dirty="0">
                  <a:ln>
                    <a:noFill/>
                  </a:ln>
                  <a:solidFill>
                    <a:srgbClr val="505050"/>
                  </a:solidFill>
                  <a:effectLst/>
                  <a:uLnTx/>
                  <a:uFillTx/>
                  <a:latin typeface="Segoe UI Light"/>
                  <a:ea typeface="+mn-ea"/>
                  <a:cs typeface="+mn-cs"/>
                </a:rPr>
                <a:t>Continuous</a:t>
              </a:r>
            </a:p>
            <a:p>
              <a:pPr marL="0" marR="0" lvl="0" indent="0" algn="ctr" defTabSz="685845" rtl="0" eaLnBrk="1" fontAlgn="auto" latinLnBrk="0" hangingPunct="1">
                <a:lnSpc>
                  <a:spcPct val="100000"/>
                </a:lnSpc>
                <a:spcBef>
                  <a:spcPts val="0"/>
                </a:spcBef>
                <a:spcAft>
                  <a:spcPts val="0"/>
                </a:spcAft>
                <a:buClrTx/>
                <a:buSzTx/>
                <a:buFontTx/>
                <a:buNone/>
                <a:tabLst/>
                <a:defRPr/>
              </a:pPr>
              <a:r>
                <a:rPr kumimoji="0" lang="en-US" sz="1029" b="1" i="0" u="none" strike="noStrike" kern="1200" cap="none" spc="0" normalizeH="0" baseline="0" noProof="0" dirty="0">
                  <a:ln>
                    <a:noFill/>
                  </a:ln>
                  <a:solidFill>
                    <a:srgbClr val="505050"/>
                  </a:solidFill>
                  <a:effectLst/>
                  <a:uLnTx/>
                  <a:uFillTx/>
                  <a:latin typeface="Segoe UI Light"/>
                  <a:ea typeface="+mn-ea"/>
                  <a:cs typeface="+mn-cs"/>
                </a:rPr>
                <a:t>Improvement</a:t>
              </a:r>
            </a:p>
          </p:txBody>
        </p:sp>
      </p:grpSp>
      <p:pic>
        <p:nvPicPr>
          <p:cNvPr id="17" name="Picture 4"/>
          <p:cNvPicPr>
            <a:picLocks noChangeAspect="1"/>
          </p:cNvPicPr>
          <p:nvPr/>
        </p:nvPicPr>
        <p:blipFill>
          <a:blip r:embed="rId11"/>
          <a:stretch>
            <a:fillRect/>
          </a:stretch>
        </p:blipFill>
        <p:spPr>
          <a:xfrm>
            <a:off x="8123154" y="175251"/>
            <a:ext cx="833053" cy="833053"/>
          </a:xfrm>
          <a:prstGeom prst="rect">
            <a:avLst/>
          </a:prstGeom>
        </p:spPr>
      </p:pic>
    </p:spTree>
    <p:extLst>
      <p:ext uri="{BB962C8B-B14F-4D97-AF65-F5344CB8AC3E}">
        <p14:creationId xmlns:p14="http://schemas.microsoft.com/office/powerpoint/2010/main" val="2267028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2500"/>
                            </p:stCondLst>
                            <p:childTnLst>
                              <p:par>
                                <p:cTn id="25" presetID="53" presetClass="entr" presetSubtype="16" fill="hold" nodeType="afterEffect">
                                  <p:stCondLst>
                                    <p:cond delay="1000"/>
                                  </p:stCondLst>
                                  <p:childTnLst>
                                    <p:set>
                                      <p:cBhvr>
                                        <p:cTn id="26" dur="1" fill="hold">
                                          <p:stCondLst>
                                            <p:cond delay="0"/>
                                          </p:stCondLst>
                                        </p:cTn>
                                        <p:tgtEl>
                                          <p:spTgt spid="7"/>
                                        </p:tgtEl>
                                        <p:attrNameLst>
                                          <p:attrName>style.visibility</p:attrName>
                                        </p:attrNameLst>
                                      </p:cBhvr>
                                      <p:to>
                                        <p:strVal val="visible"/>
                                      </p:to>
                                    </p:set>
                                    <p:anim calcmode="lin" valueType="num">
                                      <p:cBhvr>
                                        <p:cTn id="27" dur="1000" fill="hold"/>
                                        <p:tgtEl>
                                          <p:spTgt spid="7"/>
                                        </p:tgtEl>
                                        <p:attrNameLst>
                                          <p:attrName>ppt_w</p:attrName>
                                        </p:attrNameLst>
                                      </p:cBhvr>
                                      <p:tavLst>
                                        <p:tav tm="0">
                                          <p:val>
                                            <p:fltVal val="0"/>
                                          </p:val>
                                        </p:tav>
                                        <p:tav tm="100000">
                                          <p:val>
                                            <p:strVal val="#ppt_w"/>
                                          </p:val>
                                        </p:tav>
                                      </p:tavLst>
                                    </p:anim>
                                    <p:anim calcmode="lin" valueType="num">
                                      <p:cBhvr>
                                        <p:cTn id="28" dur="1000" fill="hold"/>
                                        <p:tgtEl>
                                          <p:spTgt spid="7"/>
                                        </p:tgtEl>
                                        <p:attrNameLst>
                                          <p:attrName>ppt_h</p:attrName>
                                        </p:attrNameLst>
                                      </p:cBhvr>
                                      <p:tavLst>
                                        <p:tav tm="0">
                                          <p:val>
                                            <p:fltVal val="0"/>
                                          </p:val>
                                        </p:tav>
                                        <p:tav tm="100000">
                                          <p:val>
                                            <p:strVal val="#ppt_h"/>
                                          </p:val>
                                        </p:tav>
                                      </p:tavLst>
                                    </p:anim>
                                    <p:animEffect transition="in" filter="fade">
                                      <p:cBhvr>
                                        <p:cTn id="2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2144305"/>
          </a:xfrm>
        </p:spPr>
        <p:txBody>
          <a:bodyPr/>
          <a:lstStyle/>
          <a:p>
            <a:r>
              <a:rPr lang="en-US" dirty="0"/>
              <a:t>github.com/</a:t>
            </a:r>
            <a:r>
              <a:rPr lang="en-US" dirty="0" err="1"/>
              <a:t>MarcelZehner</a:t>
            </a:r>
            <a:r>
              <a:rPr lang="en-US" dirty="0"/>
              <a:t>/</a:t>
            </a:r>
            <a:r>
              <a:rPr lang="en-US" dirty="0" err="1"/>
              <a:t>OMSServiceManagerSolution</a:t>
            </a:r>
            <a:endParaRPr lang="en-US" dirty="0"/>
          </a:p>
          <a:p>
            <a:pPr lvl="1"/>
            <a:r>
              <a:rPr lang="en-US" dirty="0"/>
              <a:t>Collection script</a:t>
            </a:r>
          </a:p>
          <a:p>
            <a:pPr lvl="1"/>
            <a:r>
              <a:rPr lang="en-US" dirty="0"/>
              <a:t>Excel file with queries</a:t>
            </a:r>
          </a:p>
          <a:p>
            <a:pPr lvl="1"/>
            <a:r>
              <a:rPr lang="en-US" dirty="0"/>
              <a:t>Exported OMS view</a:t>
            </a:r>
          </a:p>
          <a:p>
            <a:pPr lvl="1"/>
            <a:r>
              <a:rPr lang="en-US" dirty="0"/>
              <a:t>ARM template to deploy the solution</a:t>
            </a:r>
          </a:p>
        </p:txBody>
      </p:sp>
      <p:sp>
        <p:nvSpPr>
          <p:cNvPr id="3" name="Title 2"/>
          <p:cNvSpPr>
            <a:spLocks noGrp="1"/>
          </p:cNvSpPr>
          <p:nvPr>
            <p:ph type="title"/>
          </p:nvPr>
        </p:nvSpPr>
        <p:spPr/>
        <p:txBody>
          <a:bodyPr/>
          <a:lstStyle/>
          <a:p>
            <a:r>
              <a:rPr lang="en-US" dirty="0"/>
              <a:t>Download Example Files</a:t>
            </a:r>
            <a:endParaRPr lang="de-CH" dirty="0"/>
          </a:p>
        </p:txBody>
      </p:sp>
      <p:pic>
        <p:nvPicPr>
          <p:cNvPr id="6" name="Picture 4"/>
          <p:cNvPicPr>
            <a:picLocks noChangeAspect="1"/>
          </p:cNvPicPr>
          <p:nvPr/>
        </p:nvPicPr>
        <p:blipFill>
          <a:blip r:embed="rId2"/>
          <a:stretch>
            <a:fillRect/>
          </a:stretch>
        </p:blipFill>
        <p:spPr>
          <a:xfrm>
            <a:off x="8123154" y="175251"/>
            <a:ext cx="833053" cy="833053"/>
          </a:xfrm>
          <a:prstGeom prst="rect">
            <a:avLst/>
          </a:prstGeom>
        </p:spPr>
      </p:pic>
      <p:pic>
        <p:nvPicPr>
          <p:cNvPr id="5" name="Picture 4">
            <a:extLst>
              <a:ext uri="{FF2B5EF4-FFF2-40B4-BE49-F238E27FC236}">
                <a16:creationId xmlns:a16="http://schemas.microsoft.com/office/drawing/2014/main" id="{202DF0BA-0D84-4720-986E-51713F3C4AE3}"/>
              </a:ext>
            </a:extLst>
          </p:cNvPr>
          <p:cNvPicPr>
            <a:picLocks noChangeAspect="1"/>
          </p:cNvPicPr>
          <p:nvPr/>
        </p:nvPicPr>
        <p:blipFill>
          <a:blip r:embed="rId3"/>
          <a:stretch>
            <a:fillRect/>
          </a:stretch>
        </p:blipFill>
        <p:spPr>
          <a:xfrm>
            <a:off x="4526691" y="3246408"/>
            <a:ext cx="4417119" cy="1696541"/>
          </a:xfrm>
          <a:prstGeom prst="rect">
            <a:avLst/>
          </a:prstGeom>
        </p:spPr>
      </p:pic>
    </p:spTree>
    <p:extLst>
      <p:ext uri="{BB962C8B-B14F-4D97-AF65-F5344CB8AC3E}">
        <p14:creationId xmlns:p14="http://schemas.microsoft.com/office/powerpoint/2010/main" val="25261560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6142-1793-48A4-99B3-8571CC7C3D85}"/>
              </a:ext>
            </a:extLst>
          </p:cNvPr>
          <p:cNvSpPr>
            <a:spLocks noGrp="1"/>
          </p:cNvSpPr>
          <p:nvPr>
            <p:ph type="ctrTitle"/>
          </p:nvPr>
        </p:nvSpPr>
        <p:spPr>
          <a:xfrm>
            <a:off x="467544" y="987574"/>
            <a:ext cx="7772400" cy="792088"/>
          </a:xfrm>
        </p:spPr>
        <p:txBody>
          <a:bodyPr>
            <a:noAutofit/>
          </a:bodyPr>
          <a:lstStyle/>
          <a:p>
            <a:pPr algn="l"/>
            <a:r>
              <a:rPr lang="en-GB" sz="4800" dirty="0"/>
              <a:t>The OMS Solutions Bakery</a:t>
            </a:r>
          </a:p>
        </p:txBody>
      </p:sp>
      <p:sp>
        <p:nvSpPr>
          <p:cNvPr id="3" name="Title 1">
            <a:extLst>
              <a:ext uri="{FF2B5EF4-FFF2-40B4-BE49-F238E27FC236}">
                <a16:creationId xmlns:a16="http://schemas.microsoft.com/office/drawing/2014/main" id="{1BE8BF6A-271C-44A4-9237-39059C71FA45}"/>
              </a:ext>
            </a:extLst>
          </p:cNvPr>
          <p:cNvSpPr txBox="1">
            <a:spLocks/>
          </p:cNvSpPr>
          <p:nvPr/>
        </p:nvSpPr>
        <p:spPr>
          <a:xfrm>
            <a:off x="904056" y="1491630"/>
            <a:ext cx="7772400" cy="79208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Museo Sans 100"/>
                <a:ea typeface="+mj-ea"/>
              </a:rPr>
              <a:t>How to build a custom OMS solution in 60 minutes</a:t>
            </a:r>
          </a:p>
        </p:txBody>
      </p:sp>
      <p:sp>
        <p:nvSpPr>
          <p:cNvPr id="4" name="Title 1">
            <a:extLst>
              <a:ext uri="{FF2B5EF4-FFF2-40B4-BE49-F238E27FC236}">
                <a16:creationId xmlns:a16="http://schemas.microsoft.com/office/drawing/2014/main" id="{B47B0431-7E59-4C3D-BC22-42C0CD26861F}"/>
              </a:ext>
            </a:extLst>
          </p:cNvPr>
          <p:cNvSpPr txBox="1">
            <a:spLocks/>
          </p:cNvSpPr>
          <p:nvPr/>
        </p:nvSpPr>
        <p:spPr>
          <a:xfrm>
            <a:off x="467544" y="3147814"/>
            <a:ext cx="6048672" cy="158417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Museo Sans 100"/>
                <a:ea typeface="+mj-ea"/>
              </a:rPr>
              <a:t>Marcel Zehner | Corporate Ambassador itnetX</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Museo Sans 100"/>
                <a:ea typeface="+mj-ea"/>
              </a:rPr>
              <a:t>Microsoft Regional Director (RD)</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Museo Sans 100"/>
                <a:ea typeface="+mj-ea"/>
              </a:rPr>
              <a:t>Microsoft Most Valuable Professional (MVP)</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GB" sz="1800" b="0" i="0" u="none" strike="noStrike" kern="1200" cap="none" spc="0" normalizeH="0" baseline="0" noProof="0" dirty="0" err="1">
                <a:ln>
                  <a:noFill/>
                </a:ln>
                <a:solidFill>
                  <a:prstClr val="black"/>
                </a:solidFill>
                <a:effectLst/>
                <a:uLnTx/>
                <a:uFillTx/>
                <a:latin typeface="Museo Sans 100"/>
                <a:ea typeface="+mj-ea"/>
              </a:rPr>
              <a:t>marcelzehner</a:t>
            </a:r>
            <a:r>
              <a:rPr kumimoji="0" lang="en-GB" sz="1800" b="0" i="0" u="none" strike="noStrike" kern="1200" cap="none" spc="0" normalizeH="0" baseline="0" noProof="0" dirty="0">
                <a:ln>
                  <a:noFill/>
                </a:ln>
                <a:solidFill>
                  <a:prstClr val="black"/>
                </a:solidFill>
                <a:effectLst/>
                <a:uLnTx/>
                <a:uFillTx/>
                <a:latin typeface="Museo Sans 100"/>
                <a:ea typeface="+mj-ea"/>
              </a:rPr>
              <a:t> | @</a:t>
            </a:r>
            <a:r>
              <a:rPr kumimoji="0" lang="en-GB" sz="1800" b="0" i="0" u="none" strike="noStrike" kern="1200" cap="none" spc="0" normalizeH="0" baseline="0" noProof="0" dirty="0" err="1">
                <a:ln>
                  <a:noFill/>
                </a:ln>
                <a:solidFill>
                  <a:prstClr val="black"/>
                </a:solidFill>
                <a:effectLst/>
                <a:uLnTx/>
                <a:uFillTx/>
                <a:latin typeface="Museo Sans 100"/>
                <a:ea typeface="+mj-ea"/>
              </a:rPr>
              <a:t>marcelzehner</a:t>
            </a:r>
            <a:endParaRPr kumimoji="0" lang="en-GB" sz="1800" b="0" i="0" u="none" strike="noStrike" kern="1200" cap="none" spc="0" normalizeH="0" baseline="0" noProof="0" dirty="0">
              <a:ln>
                <a:noFill/>
              </a:ln>
              <a:solidFill>
                <a:prstClr val="black"/>
              </a:solidFill>
              <a:effectLst/>
              <a:uLnTx/>
              <a:uFillTx/>
              <a:latin typeface="Museo Sans 100"/>
              <a:ea typeface="+mj-ea"/>
            </a:endParaRPr>
          </a:p>
        </p:txBody>
      </p:sp>
      <p:pic>
        <p:nvPicPr>
          <p:cNvPr id="9" name="Picture 11">
            <a:extLst>
              <a:ext uri="{FF2B5EF4-FFF2-40B4-BE49-F238E27FC236}">
                <a16:creationId xmlns:a16="http://schemas.microsoft.com/office/drawing/2014/main" id="{FAE474AB-57C0-4689-9872-89E0CEF2883D}"/>
              </a:ext>
            </a:extLst>
          </p:cNvPr>
          <p:cNvPicPr>
            <a:picLocks noChangeAspect="1"/>
          </p:cNvPicPr>
          <p:nvPr/>
        </p:nvPicPr>
        <p:blipFill>
          <a:blip r:embed="rId2"/>
          <a:stretch>
            <a:fillRect/>
          </a:stretch>
        </p:blipFill>
        <p:spPr>
          <a:xfrm>
            <a:off x="6534472" y="2355726"/>
            <a:ext cx="2286000" cy="2286000"/>
          </a:xfrm>
          <a:prstGeom prst="rect">
            <a:avLst/>
          </a:prstGeom>
        </p:spPr>
      </p:pic>
      <p:pic>
        <p:nvPicPr>
          <p:cNvPr id="10" name="Picture 18">
            <a:extLst>
              <a:ext uri="{FF2B5EF4-FFF2-40B4-BE49-F238E27FC236}">
                <a16:creationId xmlns:a16="http://schemas.microsoft.com/office/drawing/2014/main" id="{6CD68060-99E4-4A4A-B2C3-7B02D1961019}"/>
              </a:ext>
            </a:extLst>
          </p:cNvPr>
          <p:cNvPicPr>
            <a:picLocks noChangeAspect="1"/>
          </p:cNvPicPr>
          <p:nvPr/>
        </p:nvPicPr>
        <p:blipFill>
          <a:blip r:embed="rId3"/>
          <a:stretch>
            <a:fillRect/>
          </a:stretch>
        </p:blipFill>
        <p:spPr>
          <a:xfrm>
            <a:off x="5775364" y="3282702"/>
            <a:ext cx="2253020" cy="2253020"/>
          </a:xfrm>
          <a:prstGeom prst="rect">
            <a:avLst/>
          </a:prstGeom>
        </p:spPr>
      </p:pic>
      <p:pic>
        <p:nvPicPr>
          <p:cNvPr id="8" name="Picture 19">
            <a:extLst>
              <a:ext uri="{FF2B5EF4-FFF2-40B4-BE49-F238E27FC236}">
                <a16:creationId xmlns:a16="http://schemas.microsoft.com/office/drawing/2014/main" id="{5A8C94C7-7811-4844-B8B2-9A78815E733C}"/>
              </a:ext>
            </a:extLst>
          </p:cNvPr>
          <p:cNvPicPr>
            <a:picLocks noChangeAspect="1"/>
          </p:cNvPicPr>
          <p:nvPr/>
        </p:nvPicPr>
        <p:blipFill>
          <a:blip r:embed="rId4"/>
          <a:stretch>
            <a:fillRect/>
          </a:stretch>
        </p:blipFill>
        <p:spPr>
          <a:xfrm>
            <a:off x="7659216" y="3371056"/>
            <a:ext cx="1648966" cy="1648966"/>
          </a:xfrm>
          <a:prstGeom prst="rect">
            <a:avLst/>
          </a:prstGeom>
        </p:spPr>
      </p:pic>
    </p:spTree>
    <p:extLst>
      <p:ext uri="{BB962C8B-B14F-4D97-AF65-F5344CB8AC3E}">
        <p14:creationId xmlns:p14="http://schemas.microsoft.com/office/powerpoint/2010/main" val="2845833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1"/>
            <a:ext cx="8740142" cy="3642407"/>
          </a:xfrm>
        </p:spPr>
        <p:txBody>
          <a:bodyPr/>
          <a:lstStyle/>
          <a:p>
            <a:r>
              <a:rPr lang="en-US" dirty="0"/>
              <a:t>Hybrid Cloud Management</a:t>
            </a:r>
            <a:endParaRPr lang="de-CH" dirty="0"/>
          </a:p>
          <a:p>
            <a:pPr lvl="1"/>
            <a:r>
              <a:rPr lang="de-CH" dirty="0"/>
              <a:t>Azure Log Analytics</a:t>
            </a:r>
          </a:p>
          <a:p>
            <a:pPr lvl="1"/>
            <a:r>
              <a:rPr lang="de-CH" dirty="0"/>
              <a:t>Azure Automation</a:t>
            </a:r>
          </a:p>
          <a:p>
            <a:pPr lvl="1"/>
            <a:r>
              <a:rPr lang="de-CH" dirty="0"/>
              <a:t>Azure Security Center</a:t>
            </a:r>
          </a:p>
          <a:p>
            <a:pPr lvl="1"/>
            <a:r>
              <a:rPr lang="de-CH" dirty="0"/>
              <a:t>Azure </a:t>
            </a:r>
            <a:r>
              <a:rPr lang="de-CH" dirty="0" err="1"/>
              <a:t>Recovery</a:t>
            </a:r>
            <a:r>
              <a:rPr lang="de-CH" dirty="0"/>
              <a:t> Services</a:t>
            </a:r>
          </a:p>
          <a:p>
            <a:r>
              <a:rPr lang="en-US" dirty="0"/>
              <a:t>Extensibility</a:t>
            </a:r>
          </a:p>
          <a:p>
            <a:pPr lvl="1"/>
            <a:r>
              <a:rPr lang="en-US" dirty="0"/>
              <a:t>Can be extended by adding</a:t>
            </a:r>
            <a:br>
              <a:rPr lang="en-US" dirty="0"/>
            </a:br>
            <a:r>
              <a:rPr lang="en-US" dirty="0"/>
              <a:t>solutions to the log analytics</a:t>
            </a:r>
            <a:br>
              <a:rPr lang="en-US" dirty="0"/>
            </a:br>
            <a:r>
              <a:rPr lang="en-US" dirty="0"/>
              <a:t>workspace</a:t>
            </a:r>
          </a:p>
        </p:txBody>
      </p:sp>
      <p:sp>
        <p:nvSpPr>
          <p:cNvPr id="3" name="Title 2"/>
          <p:cNvSpPr>
            <a:spLocks noGrp="1"/>
          </p:cNvSpPr>
          <p:nvPr>
            <p:ph type="title"/>
          </p:nvPr>
        </p:nvSpPr>
        <p:spPr/>
        <p:txBody>
          <a:bodyPr/>
          <a:lstStyle/>
          <a:p>
            <a:r>
              <a:rPr lang="en-US" dirty="0"/>
              <a:t>Quick OMS overview</a:t>
            </a:r>
            <a:endParaRPr lang="de-CH" dirty="0"/>
          </a:p>
        </p:txBody>
      </p:sp>
      <p:pic>
        <p:nvPicPr>
          <p:cNvPr id="5" name="Grafik 4"/>
          <p:cNvPicPr>
            <a:picLocks noChangeAspect="1"/>
          </p:cNvPicPr>
          <p:nvPr/>
        </p:nvPicPr>
        <p:blipFill>
          <a:blip r:embed="rId2"/>
          <a:stretch>
            <a:fillRect/>
          </a:stretch>
        </p:blipFill>
        <p:spPr>
          <a:xfrm>
            <a:off x="4571999" y="242199"/>
            <a:ext cx="4370072" cy="2170887"/>
          </a:xfrm>
          <a:prstGeom prst="rect">
            <a:avLst/>
          </a:prstGeom>
          <a:effectLst>
            <a:reflection blurRad="6350" stA="50000" endA="300" endPos="38500" dist="50800" dir="5400000" sy="-100000" algn="bl" rotWithShape="0"/>
          </a:effectLst>
        </p:spPr>
      </p:pic>
    </p:spTree>
    <p:extLst>
      <p:ext uri="{BB962C8B-B14F-4D97-AF65-F5344CB8AC3E}">
        <p14:creationId xmlns:p14="http://schemas.microsoft.com/office/powerpoint/2010/main" val="12663703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983419"/>
            <a:ext cx="8740142" cy="4081438"/>
          </a:xfrm>
        </p:spPr>
        <p:txBody>
          <a:bodyPr/>
          <a:lstStyle/>
          <a:p>
            <a:r>
              <a:rPr lang="en-US" dirty="0"/>
              <a:t>Bundled, grouped resources to</a:t>
            </a:r>
            <a:br>
              <a:rPr lang="en-US" dirty="0"/>
            </a:br>
            <a:r>
              <a:rPr lang="en-US" dirty="0"/>
              <a:t>extend the functionality</a:t>
            </a:r>
          </a:p>
          <a:p>
            <a:pPr lvl="1"/>
            <a:r>
              <a:rPr lang="en-US" dirty="0"/>
              <a:t>Gallery/Marketplace</a:t>
            </a:r>
          </a:p>
          <a:p>
            <a:pPr lvl="1"/>
            <a:r>
              <a:rPr lang="en-US" dirty="0"/>
              <a:t>Custom</a:t>
            </a:r>
          </a:p>
          <a:p>
            <a:r>
              <a:rPr lang="en-US" dirty="0"/>
              <a:t>A solution CAN contain …</a:t>
            </a:r>
          </a:p>
          <a:p>
            <a:pPr lvl="1"/>
            <a:r>
              <a:rPr lang="en-US" dirty="0"/>
              <a:t>a mechanism to collect specific data</a:t>
            </a:r>
          </a:p>
          <a:p>
            <a:pPr lvl="1"/>
            <a:r>
              <a:rPr lang="en-US" dirty="0"/>
              <a:t>queries to extract information from the</a:t>
            </a:r>
            <a:br>
              <a:rPr lang="en-US" dirty="0"/>
            </a:br>
            <a:r>
              <a:rPr lang="en-US" dirty="0"/>
              <a:t>collected data</a:t>
            </a:r>
          </a:p>
          <a:p>
            <a:pPr lvl="1"/>
            <a:r>
              <a:rPr lang="en-US" dirty="0"/>
              <a:t>views to aggregate and visualize data</a:t>
            </a:r>
          </a:p>
          <a:p>
            <a:pPr lvl="1"/>
            <a:r>
              <a:rPr lang="en-US" dirty="0"/>
              <a:t>alerts for notifications and remediation</a:t>
            </a:r>
          </a:p>
        </p:txBody>
      </p:sp>
      <p:sp>
        <p:nvSpPr>
          <p:cNvPr id="3" name="Title 2"/>
          <p:cNvSpPr>
            <a:spLocks noGrp="1"/>
          </p:cNvSpPr>
          <p:nvPr>
            <p:ph type="title"/>
          </p:nvPr>
        </p:nvSpPr>
        <p:spPr/>
        <p:txBody>
          <a:bodyPr/>
          <a:lstStyle/>
          <a:p>
            <a:r>
              <a:rPr lang="en-US" dirty="0"/>
              <a:t>What’s in a solution?</a:t>
            </a:r>
            <a:endParaRPr lang="de-CH" dirty="0"/>
          </a:p>
        </p:txBody>
      </p:sp>
      <p:pic>
        <p:nvPicPr>
          <p:cNvPr id="6" name="Grafik 5"/>
          <p:cNvPicPr>
            <a:picLocks noChangeAspect="1"/>
          </p:cNvPicPr>
          <p:nvPr/>
        </p:nvPicPr>
        <p:blipFill>
          <a:blip r:embed="rId2"/>
          <a:stretch>
            <a:fillRect/>
          </a:stretch>
        </p:blipFill>
        <p:spPr>
          <a:xfrm>
            <a:off x="6213275" y="83366"/>
            <a:ext cx="2835471" cy="3261819"/>
          </a:xfrm>
          <a:prstGeom prst="rect">
            <a:avLst/>
          </a:prstGeom>
          <a:effectLst>
            <a:reflection blurRad="6350" stA="50000" endA="300" endPos="38500" dist="50800" dir="5400000" sy="-100000" algn="bl" rotWithShape="0"/>
          </a:effectLst>
        </p:spPr>
      </p:pic>
    </p:spTree>
    <p:extLst>
      <p:ext uri="{BB962C8B-B14F-4D97-AF65-F5344CB8AC3E}">
        <p14:creationId xmlns:p14="http://schemas.microsoft.com/office/powerpoint/2010/main" val="6523966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 solution for your workload?</a:t>
            </a:r>
            <a:endParaRPr lang="de-CH" dirty="0"/>
          </a:p>
        </p:txBody>
      </p:sp>
      <p:pic>
        <p:nvPicPr>
          <p:cNvPr id="7" name="Grafik 6">
            <a:extLst>
              <a:ext uri="{FF2B5EF4-FFF2-40B4-BE49-F238E27FC236}">
                <a16:creationId xmlns:a16="http://schemas.microsoft.com/office/drawing/2014/main" id="{B5222B4A-20E0-42A1-B5C1-C55A1200F6A4}"/>
              </a:ext>
            </a:extLst>
          </p:cNvPr>
          <p:cNvPicPr>
            <a:picLocks noChangeAspect="1"/>
          </p:cNvPicPr>
          <p:nvPr/>
        </p:nvPicPr>
        <p:blipFill>
          <a:blip r:embed="rId2"/>
          <a:stretch>
            <a:fillRect/>
          </a:stretch>
        </p:blipFill>
        <p:spPr>
          <a:xfrm>
            <a:off x="304800" y="1047750"/>
            <a:ext cx="2810628" cy="1472819"/>
          </a:xfrm>
          <a:prstGeom prst="rect">
            <a:avLst/>
          </a:prstGeom>
          <a:effectLst>
            <a:reflection blurRad="6350" stA="50000" endA="300" endPos="38500" dist="50800" dir="5400000" sy="-100000" algn="bl" rotWithShape="0"/>
          </a:effectLst>
        </p:spPr>
      </p:pic>
      <p:pic>
        <p:nvPicPr>
          <p:cNvPr id="8" name="Grafik 7">
            <a:extLst>
              <a:ext uri="{FF2B5EF4-FFF2-40B4-BE49-F238E27FC236}">
                <a16:creationId xmlns:a16="http://schemas.microsoft.com/office/drawing/2014/main" id="{98355FC8-8A30-4719-8C8B-8A7D86F672F5}"/>
              </a:ext>
            </a:extLst>
          </p:cNvPr>
          <p:cNvPicPr>
            <a:picLocks noChangeAspect="1"/>
          </p:cNvPicPr>
          <p:nvPr/>
        </p:nvPicPr>
        <p:blipFill>
          <a:blip r:embed="rId3"/>
          <a:stretch>
            <a:fillRect/>
          </a:stretch>
        </p:blipFill>
        <p:spPr>
          <a:xfrm>
            <a:off x="3352800" y="1047750"/>
            <a:ext cx="5424714" cy="3682339"/>
          </a:xfrm>
          <a:prstGeom prst="rect">
            <a:avLst/>
          </a:prstGeom>
          <a:effectLst>
            <a:reflection blurRad="6350" stA="50000" endA="300" endPos="38500" dist="50800" dir="5400000" sy="-100000" algn="bl" rotWithShape="0"/>
          </a:effectLst>
        </p:spPr>
      </p:pic>
    </p:spTree>
    <p:extLst>
      <p:ext uri="{BB962C8B-B14F-4D97-AF65-F5344CB8AC3E}">
        <p14:creationId xmlns:p14="http://schemas.microsoft.com/office/powerpoint/2010/main" val="1072867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 solution for your workload?</a:t>
            </a:r>
            <a:endParaRPr lang="de-CH" dirty="0"/>
          </a:p>
        </p:txBody>
      </p:sp>
      <p:pic>
        <p:nvPicPr>
          <p:cNvPr id="4" name="Grafik 3">
            <a:extLst>
              <a:ext uri="{FF2B5EF4-FFF2-40B4-BE49-F238E27FC236}">
                <a16:creationId xmlns:a16="http://schemas.microsoft.com/office/drawing/2014/main" id="{C5AFFE9C-66C0-4B73-879C-A6C745F3253A}"/>
              </a:ext>
            </a:extLst>
          </p:cNvPr>
          <p:cNvPicPr>
            <a:picLocks noChangeAspect="1"/>
          </p:cNvPicPr>
          <p:nvPr/>
        </p:nvPicPr>
        <p:blipFill>
          <a:blip r:embed="rId2"/>
          <a:stretch>
            <a:fillRect/>
          </a:stretch>
        </p:blipFill>
        <p:spPr>
          <a:xfrm>
            <a:off x="955371" y="971550"/>
            <a:ext cx="2778429" cy="2228850"/>
          </a:xfrm>
          <a:prstGeom prst="rect">
            <a:avLst/>
          </a:prstGeom>
          <a:effectLst>
            <a:reflection blurRad="6350" stA="50000" endA="300" endPos="38500" dist="50800" dir="5400000" sy="-100000" algn="bl" rotWithShape="0"/>
          </a:effectLst>
        </p:spPr>
      </p:pic>
      <p:pic>
        <p:nvPicPr>
          <p:cNvPr id="5" name="Grafik 4">
            <a:extLst>
              <a:ext uri="{FF2B5EF4-FFF2-40B4-BE49-F238E27FC236}">
                <a16:creationId xmlns:a16="http://schemas.microsoft.com/office/drawing/2014/main" id="{0F31DD53-FDB6-4455-B617-E3CB8F60D569}"/>
              </a:ext>
            </a:extLst>
          </p:cNvPr>
          <p:cNvPicPr>
            <a:picLocks noChangeAspect="1"/>
          </p:cNvPicPr>
          <p:nvPr/>
        </p:nvPicPr>
        <p:blipFill>
          <a:blip r:embed="rId3"/>
          <a:stretch>
            <a:fillRect/>
          </a:stretch>
        </p:blipFill>
        <p:spPr>
          <a:xfrm>
            <a:off x="4191000" y="971550"/>
            <a:ext cx="3733800" cy="3932115"/>
          </a:xfrm>
          <a:prstGeom prst="rect">
            <a:avLst/>
          </a:prstGeom>
          <a:effectLst>
            <a:reflection blurRad="6350" stA="50000" endA="300" endPos="38500" dist="50800" dir="5400000" sy="-100000" algn="bl" rotWithShape="0"/>
          </a:effectLst>
        </p:spPr>
      </p:pic>
    </p:spTree>
    <p:extLst>
      <p:ext uri="{BB962C8B-B14F-4D97-AF65-F5344CB8AC3E}">
        <p14:creationId xmlns:p14="http://schemas.microsoft.com/office/powerpoint/2010/main" val="26267830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718697"/>
            <a:ext cx="8740142" cy="917880"/>
          </a:xfrm>
        </p:spPr>
        <p:txBody>
          <a:bodyPr/>
          <a:lstStyle/>
          <a:p>
            <a:pPr algn="ctr"/>
            <a:r>
              <a:rPr lang="en-US" dirty="0"/>
              <a:t>Recipe </a:t>
            </a:r>
            <a:endParaRPr lang="de-CH" dirty="0"/>
          </a:p>
        </p:txBody>
      </p:sp>
      <p:pic>
        <p:nvPicPr>
          <p:cNvPr id="8" name="Picture 7"/>
          <p:cNvPicPr>
            <a:picLocks noChangeAspect="1"/>
          </p:cNvPicPr>
          <p:nvPr/>
        </p:nvPicPr>
        <p:blipFill>
          <a:blip r:embed="rId2"/>
          <a:stretch>
            <a:fillRect/>
          </a:stretch>
        </p:blipFill>
        <p:spPr>
          <a:xfrm>
            <a:off x="3675575" y="1943676"/>
            <a:ext cx="1792850" cy="1792850"/>
          </a:xfrm>
          <a:prstGeom prst="rect">
            <a:avLst/>
          </a:prstGeom>
        </p:spPr>
      </p:pic>
    </p:spTree>
    <p:extLst>
      <p:ext uri="{BB962C8B-B14F-4D97-AF65-F5344CB8AC3E}">
        <p14:creationId xmlns:p14="http://schemas.microsoft.com/office/powerpoint/2010/main" val="9218567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01930" y="1039692"/>
            <a:ext cx="8740142" cy="2144305"/>
          </a:xfrm>
        </p:spPr>
        <p:txBody>
          <a:bodyPr/>
          <a:lstStyle/>
          <a:p>
            <a:r>
              <a:rPr lang="en-US" dirty="0"/>
              <a:t>Ask yourself ...</a:t>
            </a:r>
          </a:p>
          <a:p>
            <a:pPr lvl="1"/>
            <a:r>
              <a:rPr lang="en-US" dirty="0"/>
              <a:t>Who are the consumers of the solution?</a:t>
            </a:r>
          </a:p>
          <a:p>
            <a:pPr lvl="1"/>
            <a:r>
              <a:rPr lang="en-US" dirty="0"/>
              <a:t>What benefit do they expect from the solution?</a:t>
            </a:r>
          </a:p>
          <a:p>
            <a:pPr lvl="1"/>
            <a:r>
              <a:rPr lang="en-US" dirty="0"/>
              <a:t>What data needs to be collected?</a:t>
            </a:r>
          </a:p>
          <a:p>
            <a:pPr lvl="1"/>
            <a:r>
              <a:rPr lang="en-US" dirty="0"/>
              <a:t>How can the data be presented in an easy-to-understand way?</a:t>
            </a:r>
          </a:p>
        </p:txBody>
      </p:sp>
      <p:sp>
        <p:nvSpPr>
          <p:cNvPr id="3" name="Title 2"/>
          <p:cNvSpPr>
            <a:spLocks noGrp="1"/>
          </p:cNvSpPr>
          <p:nvPr>
            <p:ph type="title"/>
          </p:nvPr>
        </p:nvSpPr>
        <p:spPr/>
        <p:txBody>
          <a:bodyPr/>
          <a:lstStyle/>
          <a:p>
            <a:r>
              <a:rPr lang="en-US" dirty="0"/>
              <a:t>What is the goal of the solution?</a:t>
            </a:r>
            <a:endParaRPr lang="de-CH" dirty="0"/>
          </a:p>
        </p:txBody>
      </p:sp>
      <p:pic>
        <p:nvPicPr>
          <p:cNvPr id="4" name="Picture 3"/>
          <p:cNvPicPr>
            <a:picLocks noChangeAspect="1"/>
          </p:cNvPicPr>
          <p:nvPr/>
        </p:nvPicPr>
        <p:blipFill>
          <a:blip r:embed="rId2"/>
          <a:stretch>
            <a:fillRect/>
          </a:stretch>
        </p:blipFill>
        <p:spPr>
          <a:xfrm>
            <a:off x="7830467" y="83366"/>
            <a:ext cx="1126174" cy="1126174"/>
          </a:xfrm>
          <a:prstGeom prst="rect">
            <a:avLst/>
          </a:prstGeom>
        </p:spPr>
      </p:pic>
    </p:spTree>
    <p:extLst>
      <p:ext uri="{BB962C8B-B14F-4D97-AF65-F5344CB8AC3E}">
        <p14:creationId xmlns:p14="http://schemas.microsoft.com/office/powerpoint/2010/main" val="3855980876"/>
      </p:ext>
    </p:extLst>
  </p:cSld>
  <p:clrMapOvr>
    <a:masterClrMapping/>
  </p:clrMapOvr>
  <p:transition>
    <p:fade/>
  </p:transition>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TEMPLATE">
  <a:themeElements>
    <a:clrScheme name="Custom 1">
      <a:dk1>
        <a:srgbClr val="505050"/>
      </a:dk1>
      <a:lt1>
        <a:srgbClr val="FFFFFF"/>
      </a:lt1>
      <a:dk2>
        <a:srgbClr val="00188F"/>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potx" id="{50925BB5-04CA-4699-B9ED-78C1A99A0155}" vid="{D62B1C77-5DA5-45D9-A355-F51A8F93A3A1}"/>
    </a:ext>
  </a:extLst>
</a:theme>
</file>

<file path=ppt/theme/theme3.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8D51032C51DA24458A9FF9BD331C77C3" ma:contentTypeVersion="2" ma:contentTypeDescription="Opprett et nytt dokument." ma:contentTypeScope="" ma:versionID="4b85e52c484fa3d3aedd82cb48e1a044">
  <xsd:schema xmlns:xsd="http://www.w3.org/2001/XMLSchema" xmlns:xs="http://www.w3.org/2001/XMLSchema" xmlns:p="http://schemas.microsoft.com/office/2006/metadata/properties" xmlns:ns2="928efe62-90f7-4330-b3a0-5b3e20b49c2b" targetNamespace="http://schemas.microsoft.com/office/2006/metadata/properties" ma:root="true" ma:fieldsID="82d756963f2f4b57586f0cd774224fd0" ns2:_="">
    <xsd:import namespace="928efe62-90f7-4330-b3a0-5b3e20b49c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8efe62-90f7-4330-b3a0-5b3e20b49c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6FD79E-18DF-4718-B9D0-EA36CF94E5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8efe62-90f7-4330-b3a0-5b3e20b49c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8B8D88-7621-49EE-87E3-7FF284363B37}">
  <ds:schemaRefs>
    <ds:schemaRef ds:uri="http://schemas.microsoft.com/sharepoint/v3/contenttype/forms"/>
  </ds:schemaRefs>
</ds:datastoreItem>
</file>

<file path=customXml/itemProps3.xml><?xml version="1.0" encoding="utf-8"?>
<ds:datastoreItem xmlns:ds="http://schemas.openxmlformats.org/officeDocument/2006/customXml" ds:itemID="{199D328D-E1E5-4167-AFF9-93EDD9EDCF20}">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928efe62-90f7-4330-b3a0-5b3e20b49c2b"/>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PPT-mal_NIC.potx</Template>
  <TotalTime>141</TotalTime>
  <Words>866</Words>
  <Application>Microsoft Office PowerPoint</Application>
  <PresentationFormat>On-screen Show (16:9)</PresentationFormat>
  <Paragraphs>211</Paragraphs>
  <Slides>34</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34</vt:i4>
      </vt:variant>
    </vt:vector>
  </HeadingPairs>
  <TitlesOfParts>
    <vt:vector size="48" baseType="lpstr">
      <vt:lpstr>Arial</vt:lpstr>
      <vt:lpstr>Calibri</vt:lpstr>
      <vt:lpstr>Consolas</vt:lpstr>
      <vt:lpstr>Museo Sans 100</vt:lpstr>
      <vt:lpstr>Museo Sans 300</vt:lpstr>
      <vt:lpstr>Segoe Pro</vt:lpstr>
      <vt:lpstr>Segoe Pro Light</vt:lpstr>
      <vt:lpstr>Segoe Semibold</vt:lpstr>
      <vt:lpstr>Segoe UI</vt:lpstr>
      <vt:lpstr>Segoe UI Light</vt:lpstr>
      <vt:lpstr>Wingdings</vt:lpstr>
      <vt:lpstr>PPT-mal_NIC</vt:lpstr>
      <vt:lpstr>WHITE TEMPLATE</vt:lpstr>
      <vt:lpstr>2_5-30610_Microsoft_Ignite_Keynote_Template</vt:lpstr>
      <vt:lpstr>PowerPoint Presentation</vt:lpstr>
      <vt:lpstr>The OMS Solutions Bakery</vt:lpstr>
      <vt:lpstr>PowerPoint Presentation</vt:lpstr>
      <vt:lpstr>Quick OMS overview</vt:lpstr>
      <vt:lpstr>What’s in a solution?</vt:lpstr>
      <vt:lpstr>No solution for your workload?</vt:lpstr>
      <vt:lpstr>No solution for your workload?</vt:lpstr>
      <vt:lpstr>Recipe </vt:lpstr>
      <vt:lpstr>What is the goal of the solution?</vt:lpstr>
      <vt:lpstr>How will the data be collected?</vt:lpstr>
      <vt:lpstr>How is the data ingested into OMS?</vt:lpstr>
      <vt:lpstr>My recipe for this demo 1/2</vt:lpstr>
      <vt:lpstr>My recipe for this demo 2/2</vt:lpstr>
      <vt:lpstr>Bake</vt:lpstr>
      <vt:lpstr>Collect data</vt:lpstr>
      <vt:lpstr>Prepare data for ingestion</vt:lpstr>
      <vt:lpstr>Ingest data</vt:lpstr>
      <vt:lpstr>Query data and create alerts</vt:lpstr>
      <vt:lpstr>Visualize data</vt:lpstr>
      <vt:lpstr>Solution development best practices</vt:lpstr>
      <vt:lpstr>My recipe for this demo</vt:lpstr>
      <vt:lpstr>PowerPoint Presentation</vt:lpstr>
      <vt:lpstr>Deliver</vt:lpstr>
      <vt:lpstr>Deployment</vt:lpstr>
      <vt:lpstr>Azure Resource Manager (ARM)</vt:lpstr>
      <vt:lpstr>Deploy ARM Templates</vt:lpstr>
      <vt:lpstr>My recipe for this demo</vt:lpstr>
      <vt:lpstr>PowerPoint Presentation</vt:lpstr>
      <vt:lpstr>Enjoy</vt:lpstr>
      <vt:lpstr>Enjoy</vt:lpstr>
      <vt:lpstr>Recap</vt:lpstr>
      <vt:lpstr>OMS Solution Lifecycle</vt:lpstr>
      <vt:lpstr>Download Example Files</vt:lpstr>
      <vt:lpstr>The OMS Solutions Bakery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Marcel Zehner</cp:lastModifiedBy>
  <cp:revision>81</cp:revision>
  <dcterms:created xsi:type="dcterms:W3CDTF">2012-11-21T10:27:26Z</dcterms:created>
  <dcterms:modified xsi:type="dcterms:W3CDTF">2018-02-02T08:05:44Z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0x0101008D51032C51DA24458A9FF9BD331C77C3</vt:lpwstr>
  </property>
  <property fmtid="{D5CDD505-2E9C-101B-9397-08002B2CF9AE}" pid="3" name="MSIP_Label_9f328265-8bb7-423f-ab44-50a34f814574_Enabled">
    <vt:lpwstr>True</vt:lpwstr>
  </property>
  <property fmtid="{D5CDD505-2E9C-101B-9397-08002B2CF9AE}" pid="4" name="MSIP_Label_9f328265-8bb7-423f-ab44-50a34f814574_SiteId">
    <vt:lpwstr>91346c29-45b4-4420-9d08-1b5f793f88f9</vt:lpwstr>
  </property>
  <property fmtid="{D5CDD505-2E9C-101B-9397-08002B2CF9AE}" pid="5" name="MSIP_Label_9f328265-8bb7-423f-ab44-50a34f814574_Ref">
    <vt:lpwstr>https://api.informationprotection.azure.com/api/91346c29-45b4-4420-9d08-1b5f793f88f9</vt:lpwstr>
  </property>
  <property fmtid="{D5CDD505-2E9C-101B-9397-08002B2CF9AE}" pid="6" name="MSIP_Label_9f328265-8bb7-423f-ab44-50a34f814574_Owner">
    <vt:lpwstr>marcel.zehner@itnetx.ch</vt:lpwstr>
  </property>
  <property fmtid="{D5CDD505-2E9C-101B-9397-08002B2CF9AE}" pid="7" name="MSIP_Label_9f328265-8bb7-423f-ab44-50a34f814574_SetDate">
    <vt:lpwstr>2018-01-30T16:29:19.7554351+01:00</vt:lpwstr>
  </property>
  <property fmtid="{D5CDD505-2E9C-101B-9397-08002B2CF9AE}" pid="8" name="MSIP_Label_9f328265-8bb7-423f-ab44-50a34f814574_Name">
    <vt:lpwstr>Public</vt:lpwstr>
  </property>
  <property fmtid="{D5CDD505-2E9C-101B-9397-08002B2CF9AE}" pid="9" name="MSIP_Label_9f328265-8bb7-423f-ab44-50a34f814574_Application">
    <vt:lpwstr>Microsoft Azure Information Protection</vt:lpwstr>
  </property>
  <property fmtid="{D5CDD505-2E9C-101B-9397-08002B2CF9AE}" pid="10" name="MSIP_Label_9f328265-8bb7-423f-ab44-50a34f814574_Extended_MSFT_Method">
    <vt:lpwstr>Automatic</vt:lpwstr>
  </property>
  <property fmtid="{D5CDD505-2E9C-101B-9397-08002B2CF9AE}" pid="11" name="Sensitivity">
    <vt:lpwstr>Public</vt:lpwstr>
  </property>
</Properties>
</file>